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68" r:id="rId7"/>
    <p:sldId id="267" r:id="rId8"/>
    <p:sldId id="260" r:id="rId9"/>
    <p:sldId id="264" r:id="rId10"/>
    <p:sldId id="265" r:id="rId11"/>
    <p:sldId id="261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2" autoAdjust="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CenteredIconLabelDescriptionList" loCatId="other" qsTypeId="urn:microsoft.com/office/officeart/2005/8/quickstyle/simple3" qsCatId="simple" csTypeId="urn:microsoft.com/office/officeart/2018/5/colors/Iconchunking_neutralbg_accent1_2" csCatId="accent1" phldr="1"/>
      <dgm:spPr/>
    </dgm:pt>
    <dgm:pt modelId="{5D3F0ED0-2EB6-453D-BE4B-4BBCD8987238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b="1"/>
          </a:pPr>
          <a:r>
            <a:rPr lang="ru-RU" sz="2000" noProof="0" dirty="0" smtClean="0"/>
            <a:t>Максимальна </a:t>
          </a:r>
          <a:r>
            <a:rPr lang="ru-RU" sz="2000" noProof="0" dirty="0" err="1" smtClean="0"/>
            <a:t>кількість</a:t>
          </a:r>
          <a:r>
            <a:rPr lang="ru-RU" sz="2000" noProof="0" dirty="0" smtClean="0"/>
            <a:t>  </a:t>
          </a:r>
        </a:p>
        <a:p>
          <a:pPr rtl="0">
            <a:lnSpc>
              <a:spcPct val="100000"/>
            </a:lnSpc>
            <a:defRPr b="1"/>
          </a:pPr>
          <a:r>
            <a:rPr lang="ru-RU" sz="2000" noProof="0" dirty="0" err="1" smtClean="0"/>
            <a:t>балів</a:t>
          </a:r>
          <a:endParaRPr lang="ru-RU" sz="2000" noProof="0" dirty="0"/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ru-RU" noProof="0" dirty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ru-RU" noProof="0" dirty="0"/>
        </a:p>
      </dgm:t>
    </dgm:pt>
    <dgm:pt modelId="{00C4C7D7-43FB-4C62-B653-0BAA02E1785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dirty="0" smtClean="0"/>
            <a:t> </a:t>
          </a:r>
          <a:r>
            <a:rPr lang="uk-UA" sz="2000" dirty="0" smtClean="0"/>
            <a:t>Переможцем може бути учень-учасник який виконав третину </a:t>
          </a:r>
          <a:r>
            <a:rPr lang="uk-UA" sz="2000" dirty="0" err="1" smtClean="0"/>
            <a:t>олімпіадної</a:t>
          </a:r>
          <a:r>
            <a:rPr lang="uk-UA" sz="2000" dirty="0" smtClean="0"/>
            <a:t> роботи, а саме</a:t>
          </a:r>
        </a:p>
        <a:p>
          <a:pPr>
            <a:lnSpc>
              <a:spcPct val="100000"/>
            </a:lnSpc>
          </a:pPr>
          <a:r>
            <a:rPr lang="uk-UA" sz="2800" b="1" noProof="0" dirty="0" smtClean="0">
              <a:solidFill>
                <a:srgbClr val="FF0000"/>
              </a:solidFill>
            </a:rPr>
            <a:t>33%- ІІІ місце</a:t>
          </a:r>
        </a:p>
        <a:p>
          <a:pPr>
            <a:lnSpc>
              <a:spcPct val="100000"/>
            </a:lnSpc>
          </a:pPr>
          <a:r>
            <a:rPr lang="uk-UA" sz="2800" b="1" noProof="0" dirty="0" smtClean="0">
              <a:solidFill>
                <a:srgbClr val="FF0000"/>
              </a:solidFill>
            </a:rPr>
            <a:t>50%- ІІ місце</a:t>
          </a:r>
        </a:p>
        <a:p>
          <a:pPr>
            <a:lnSpc>
              <a:spcPct val="100000"/>
            </a:lnSpc>
          </a:pPr>
          <a:r>
            <a:rPr lang="uk-UA" sz="2800" b="1" noProof="0" dirty="0" smtClean="0">
              <a:solidFill>
                <a:srgbClr val="FF0000"/>
              </a:solidFill>
            </a:rPr>
            <a:t>75% - </a:t>
          </a:r>
          <a:r>
            <a:rPr lang="uk-UA" sz="2800" b="1" noProof="0" dirty="0" err="1" smtClean="0">
              <a:solidFill>
                <a:srgbClr val="FF0000"/>
              </a:solidFill>
            </a:rPr>
            <a:t>Імісце</a:t>
          </a:r>
          <a:endParaRPr lang="ru-RU" sz="2800" b="1" noProof="0" dirty="0">
            <a:solidFill>
              <a:srgbClr val="FF0000"/>
            </a:solidFill>
          </a:endParaRPr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ru-RU" noProof="0" dirty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ru-RU" noProof="0" dirty="0"/>
        </a:p>
      </dgm:t>
    </dgm:pt>
    <dgm:pt modelId="{BE3AF4B6-F5EC-44DF-9BDC-CB79D95FB3F4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b="1"/>
          </a:pPr>
          <a:r>
            <a:rPr lang="ru-RU" sz="3400" noProof="0" dirty="0" smtClean="0"/>
            <a:t>Приклад: </a:t>
          </a:r>
        </a:p>
        <a:p>
          <a:pPr rtl="0">
            <a:lnSpc>
              <a:spcPct val="100000"/>
            </a:lnSpc>
            <a:defRPr b="1"/>
          </a:pPr>
          <a:r>
            <a:rPr lang="ru-RU" sz="1400" b="0" noProof="0" dirty="0" smtClean="0"/>
            <a:t>Максимальна </a:t>
          </a:r>
          <a:r>
            <a:rPr lang="ru-RU" sz="1400" b="0" noProof="0" dirty="0" err="1" smtClean="0"/>
            <a:t>кількість</a:t>
          </a:r>
          <a:r>
            <a:rPr lang="ru-RU" sz="1400" b="0" noProof="0" dirty="0" smtClean="0"/>
            <a:t> </a:t>
          </a:r>
          <a:r>
            <a:rPr lang="ru-RU" sz="1400" b="0" noProof="0" dirty="0" err="1" smtClean="0"/>
            <a:t>балів</a:t>
          </a:r>
          <a:r>
            <a:rPr lang="ru-RU" sz="1400" b="0" noProof="0" dirty="0" smtClean="0"/>
            <a:t> – </a:t>
          </a:r>
          <a:r>
            <a:rPr lang="ru-RU" sz="1400" b="0" noProof="0" dirty="0" smtClean="0">
              <a:latin typeface="Arial Black" panose="020B0A04020102020204" pitchFamily="34" charset="0"/>
            </a:rPr>
            <a:t>85</a:t>
          </a:r>
        </a:p>
        <a:p>
          <a:pPr rtl="0">
            <a:lnSpc>
              <a:spcPct val="100000"/>
            </a:lnSpc>
            <a:defRPr b="1"/>
          </a:pPr>
          <a:r>
            <a:rPr lang="ru-RU" sz="1400" b="0" noProof="0" dirty="0" smtClean="0">
              <a:latin typeface="Bahnschrift Light" panose="020B0502040204020203" pitchFamily="34" charset="0"/>
            </a:rPr>
            <a:t>85-100%</a:t>
          </a:r>
        </a:p>
        <a:p>
          <a:pPr rtl="0">
            <a:lnSpc>
              <a:spcPct val="100000"/>
            </a:lnSpc>
            <a:defRPr b="1"/>
          </a:pPr>
          <a:r>
            <a:rPr lang="ru-RU" sz="1400" b="1" noProof="0" dirty="0" smtClean="0">
              <a:latin typeface="Bahnschrift Light" panose="020B0502040204020203" pitchFamily="34" charset="0"/>
            </a:rPr>
            <a:t>Х</a:t>
          </a:r>
          <a:r>
            <a:rPr lang="ru-RU" sz="1400" b="0" noProof="0" dirty="0" smtClean="0">
              <a:latin typeface="Bahnschrift Light" panose="020B0502040204020203" pitchFamily="34" charset="0"/>
            </a:rPr>
            <a:t>-33%</a:t>
          </a:r>
        </a:p>
        <a:p>
          <a:pPr rtl="0">
            <a:lnSpc>
              <a:spcPct val="100000"/>
            </a:lnSpc>
            <a:defRPr b="1"/>
          </a:pPr>
          <a:r>
            <a:rPr lang="ru-RU" sz="1400" b="0" noProof="0" dirty="0" smtClean="0">
              <a:latin typeface="Bahnschrift Light" panose="020B0502040204020203" pitchFamily="34" charset="0"/>
            </a:rPr>
            <a:t>85</a:t>
          </a:r>
          <a:r>
            <a:rPr lang="ru-RU" sz="1200" b="0" noProof="0" dirty="0" smtClean="0">
              <a:latin typeface="Bahnschrift Light" panose="020B0502040204020203" pitchFamily="34" charset="0"/>
            </a:rPr>
            <a:t>х</a:t>
          </a:r>
          <a:r>
            <a:rPr lang="ru-RU" sz="1400" b="0" noProof="0" dirty="0" smtClean="0">
              <a:latin typeface="Bahnschrift Light" panose="020B0502040204020203" pitchFamily="34" charset="0"/>
            </a:rPr>
            <a:t>33:100= 28 б </a:t>
          </a:r>
          <a:endParaRPr lang="en-US" sz="1400" b="0" noProof="0" dirty="0" smtClean="0">
            <a:latin typeface="Bahnschrift Light" panose="020B0502040204020203" pitchFamily="34" charset="0"/>
          </a:endParaRPr>
        </a:p>
        <a:p>
          <a:pPr rtl="0">
            <a:lnSpc>
              <a:spcPct val="100000"/>
            </a:lnSpc>
            <a:defRPr b="1"/>
          </a:pPr>
          <a:r>
            <a:rPr lang="en-US" sz="1400" b="0" noProof="0" dirty="0" smtClean="0">
              <a:latin typeface="Bahnschrift Light" panose="020B0502040204020203" pitchFamily="34" charset="0"/>
            </a:rPr>
            <a:t>85-100%</a:t>
          </a:r>
        </a:p>
        <a:p>
          <a:pPr rtl="0">
            <a:lnSpc>
              <a:spcPct val="100000"/>
            </a:lnSpc>
            <a:defRPr b="1"/>
          </a:pPr>
          <a:r>
            <a:rPr lang="uk-UA" sz="1400" b="1" noProof="0" dirty="0" smtClean="0">
              <a:latin typeface="Bahnschrift Light" panose="020B0502040204020203" pitchFamily="34" charset="0"/>
            </a:rPr>
            <a:t>Х</a:t>
          </a:r>
          <a:r>
            <a:rPr lang="uk-UA" sz="1400" b="0" noProof="0" dirty="0" smtClean="0">
              <a:latin typeface="Bahnschrift Light" panose="020B0502040204020203" pitchFamily="34" charset="0"/>
            </a:rPr>
            <a:t>-50%</a:t>
          </a:r>
        </a:p>
        <a:p>
          <a:pPr rtl="0">
            <a:lnSpc>
              <a:spcPct val="100000"/>
            </a:lnSpc>
            <a:defRPr b="1"/>
          </a:pPr>
          <a:r>
            <a:rPr lang="uk-UA" sz="1400" b="0" noProof="0" dirty="0" smtClean="0">
              <a:latin typeface="Bahnschrift Light" panose="020B0502040204020203" pitchFamily="34" charset="0"/>
            </a:rPr>
            <a:t>85</a:t>
          </a:r>
          <a:r>
            <a:rPr lang="uk-UA" sz="1200" b="0" noProof="0" dirty="0" smtClean="0">
              <a:latin typeface="Bahnschrift Light" panose="020B0502040204020203" pitchFamily="34" charset="0"/>
            </a:rPr>
            <a:t>х</a:t>
          </a:r>
          <a:r>
            <a:rPr lang="uk-UA" sz="1400" b="0" noProof="0" dirty="0" smtClean="0">
              <a:latin typeface="Bahnschrift Light" panose="020B0502040204020203" pitchFamily="34" charset="0"/>
            </a:rPr>
            <a:t>50:100= 42б</a:t>
          </a:r>
        </a:p>
        <a:p>
          <a:pPr rtl="0">
            <a:lnSpc>
              <a:spcPct val="100000"/>
            </a:lnSpc>
            <a:defRPr b="1"/>
          </a:pPr>
          <a:r>
            <a:rPr lang="uk-UA" sz="1400" b="0" noProof="0" dirty="0" smtClean="0">
              <a:latin typeface="Bahnschrift Light" panose="020B0502040204020203" pitchFamily="34" charset="0"/>
            </a:rPr>
            <a:t>85-100%</a:t>
          </a:r>
        </a:p>
        <a:p>
          <a:pPr rtl="0">
            <a:lnSpc>
              <a:spcPct val="100000"/>
            </a:lnSpc>
            <a:defRPr b="1"/>
          </a:pPr>
          <a:r>
            <a:rPr lang="ru-RU" sz="1400" b="1" noProof="0" dirty="0" smtClean="0">
              <a:latin typeface="Bahnschrift Light" panose="020B0502040204020203" pitchFamily="34" charset="0"/>
            </a:rPr>
            <a:t>Х</a:t>
          </a:r>
          <a:r>
            <a:rPr lang="ru-RU" sz="1400" b="0" noProof="0" dirty="0" smtClean="0">
              <a:latin typeface="Bahnschrift Light" panose="020B0502040204020203" pitchFamily="34" charset="0"/>
            </a:rPr>
            <a:t>-75%</a:t>
          </a:r>
        </a:p>
        <a:p>
          <a:pPr rtl="0">
            <a:lnSpc>
              <a:spcPct val="100000"/>
            </a:lnSpc>
            <a:defRPr b="1"/>
          </a:pPr>
          <a:r>
            <a:rPr lang="ru-RU" sz="1400" b="0" noProof="0" dirty="0" smtClean="0">
              <a:latin typeface="Bahnschrift Light" panose="020B0502040204020203" pitchFamily="34" charset="0"/>
            </a:rPr>
            <a:t>85</a:t>
          </a:r>
          <a:r>
            <a:rPr lang="ru-RU" sz="1200" b="0" noProof="0" dirty="0" smtClean="0">
              <a:latin typeface="Bahnschrift Light" panose="020B0502040204020203" pitchFamily="34" charset="0"/>
            </a:rPr>
            <a:t>х</a:t>
          </a:r>
          <a:r>
            <a:rPr lang="ru-RU" sz="1400" b="0" noProof="0" dirty="0" smtClean="0">
              <a:latin typeface="Bahnschrift Light" panose="020B0502040204020203" pitchFamily="34" charset="0"/>
            </a:rPr>
            <a:t>75:100=64б</a:t>
          </a:r>
          <a:endParaRPr lang="ru-RU" sz="1400" b="0" noProof="0" dirty="0">
            <a:latin typeface="Bahnschrift Light" panose="020B0502040204020203" pitchFamily="34" charset="0"/>
          </a:endParaRPr>
        </a:p>
      </dgm:t>
    </dgm:pt>
    <dgm:pt modelId="{5DC69E6B-E902-4549-ACA2-C87487FCD048}" type="parTrans" cxnId="{8059B95D-5238-487F-9EF9-DC508342BA71}">
      <dgm:prSet/>
      <dgm:spPr/>
      <dgm:t>
        <a:bodyPr rtlCol="0"/>
        <a:lstStyle/>
        <a:p>
          <a:pPr rtl="0"/>
          <a:endParaRPr lang="ru-RU" noProof="0" dirty="0"/>
        </a:p>
      </dgm:t>
    </dgm:pt>
    <dgm:pt modelId="{3B148F1D-FDFC-4CDA-B894-16E41EDC0348}" type="sibTrans" cxnId="{8059B95D-5238-487F-9EF9-DC508342BA71}">
      <dgm:prSet/>
      <dgm:spPr/>
      <dgm:t>
        <a:bodyPr rtlCol="0"/>
        <a:lstStyle/>
        <a:p>
          <a:pPr rtl="0"/>
          <a:endParaRPr lang="ru-RU" noProof="0" dirty="0"/>
        </a:p>
      </dgm:t>
    </dgm:pt>
    <dgm:pt modelId="{6AF39FF8-47D9-49AA-966D-A83086DA5755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1A9886A8-E9CE-4B39-BCC0-EB70D289E2D9}" type="pres">
      <dgm:prSet presAssocID="{5D3F0ED0-2EB6-453D-BE4B-4BBCD8987238}" presName="compNode" presStyleCnt="0"/>
      <dgm:spPr/>
    </dgm:pt>
    <dgm:pt modelId="{B5457E74-8057-48DE-912E-464E4AAA827D}" type="pres">
      <dgm:prSet presAssocID="{5D3F0ED0-2EB6-453D-BE4B-4BBCD8987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5BA0046-C9E0-4EA9-A727-3EEECA3262FE}" type="pres">
      <dgm:prSet presAssocID="{5D3F0ED0-2EB6-453D-BE4B-4BBCD8987238}" presName="iconSpace" presStyleCnt="0"/>
      <dgm:spPr/>
    </dgm:pt>
    <dgm:pt modelId="{60C74A3A-AE69-40BC-BA07-811BAF4B0959}" type="pres">
      <dgm:prSet presAssocID="{5D3F0ED0-2EB6-453D-BE4B-4BBCD8987238}" presName="parTx" presStyleLbl="revTx" presStyleIdx="0" presStyleCnt="6" custScaleX="905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16BEA77-D295-4321-A3C4-8CCBCFD6FF30}" type="pres">
      <dgm:prSet presAssocID="{5D3F0ED0-2EB6-453D-BE4B-4BBCD8987238}" presName="txSpace" presStyleCnt="0"/>
      <dgm:spPr/>
    </dgm:pt>
    <dgm:pt modelId="{A4433C94-6E4E-405C-AE9F-26764847360D}" type="pres">
      <dgm:prSet presAssocID="{5D3F0ED0-2EB6-453D-BE4B-4BBCD8987238}" presName="desTx" presStyleLbl="revTx" presStyleIdx="1" presStyleCnt="6">
        <dgm:presLayoutVars/>
      </dgm:prSet>
      <dgm:spPr/>
    </dgm:pt>
    <dgm:pt modelId="{14AD2CE7-CAEC-4600-A27C-91578B9D7744}" type="pres">
      <dgm:prSet presAssocID="{2E2BF50E-B394-4636-BF63-257039995E33}" presName="sibTrans" presStyleCnt="0"/>
      <dgm:spPr/>
    </dgm:pt>
    <dgm:pt modelId="{3F609460-4992-4CBB-B1C7-E5A6E57A6421}" type="pres">
      <dgm:prSet presAssocID="{00C4C7D7-43FB-4C62-B653-0BAA02E17855}" presName="compNode" presStyleCnt="0"/>
      <dgm:spPr/>
    </dgm:pt>
    <dgm:pt modelId="{397C89C4-F6D6-47B8-A77B-785B366EEC7E}" type="pres">
      <dgm:prSet presAssocID="{00C4C7D7-43FB-4C62-B653-0BAA02E178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EE1BE44-7AB3-4B14-B478-7315198A20B6}" type="pres">
      <dgm:prSet presAssocID="{00C4C7D7-43FB-4C62-B653-0BAA02E17855}" presName="iconSpace" presStyleCnt="0"/>
      <dgm:spPr/>
    </dgm:pt>
    <dgm:pt modelId="{1A23E20E-5A34-4BFA-8F11-557C972039FC}" type="pres">
      <dgm:prSet presAssocID="{00C4C7D7-43FB-4C62-B653-0BAA02E17855}" presName="parTx" presStyleLbl="revTx" presStyleIdx="2" presStyleCnt="6" custScaleX="146576" custScaleY="1248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6A45D72-A9EE-4BB9-A0B3-57E84FD2ABA8}" type="pres">
      <dgm:prSet presAssocID="{00C4C7D7-43FB-4C62-B653-0BAA02E17855}" presName="txSpace" presStyleCnt="0"/>
      <dgm:spPr/>
    </dgm:pt>
    <dgm:pt modelId="{AFE843AB-8A0E-49AD-B766-A4FB1BDCD12B}" type="pres">
      <dgm:prSet presAssocID="{00C4C7D7-43FB-4C62-B653-0BAA02E17855}" presName="desTx" presStyleLbl="revTx" presStyleIdx="3" presStyleCnt="6">
        <dgm:presLayoutVars/>
      </dgm:prSet>
      <dgm:spPr/>
    </dgm:pt>
    <dgm:pt modelId="{46092687-FE99-4BF6-9093-A45C040C3771}" type="pres">
      <dgm:prSet presAssocID="{26407BAA-24CA-40B6-A34E-07DAAD20ECB5}" presName="sibTrans" presStyleCnt="0"/>
      <dgm:spPr/>
    </dgm:pt>
    <dgm:pt modelId="{47454782-8EC5-4796-84D1-C306379E4F5F}" type="pres">
      <dgm:prSet presAssocID="{BE3AF4B6-F5EC-44DF-9BDC-CB79D95FB3F4}" presName="compNode" presStyleCnt="0"/>
      <dgm:spPr/>
    </dgm:pt>
    <dgm:pt modelId="{931DD085-43D8-4282-AAE3-2630C80E65B4}" type="pres">
      <dgm:prSet presAssocID="{BE3AF4B6-F5EC-44DF-9BDC-CB79D95FB3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C11D894-211D-4A81-82BB-48A3DE65E4B4}" type="pres">
      <dgm:prSet presAssocID="{BE3AF4B6-F5EC-44DF-9BDC-CB79D95FB3F4}" presName="iconSpace" presStyleCnt="0"/>
      <dgm:spPr/>
    </dgm:pt>
    <dgm:pt modelId="{D49FDA3F-E96A-48EC-8DA1-56251192BFED}" type="pres">
      <dgm:prSet presAssocID="{BE3AF4B6-F5EC-44DF-9BDC-CB79D95FB3F4}" presName="parTx" presStyleLbl="revTx" presStyleIdx="4" presStyleCnt="6" custScaleX="161442" custScaleY="1178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46ADC37-0161-417C-809F-2EC740475CFA}" type="pres">
      <dgm:prSet presAssocID="{BE3AF4B6-F5EC-44DF-9BDC-CB79D95FB3F4}" presName="txSpace" presStyleCnt="0"/>
      <dgm:spPr/>
    </dgm:pt>
    <dgm:pt modelId="{AD62B4A4-872C-4759-A4CF-C368039ADF17}" type="pres">
      <dgm:prSet presAssocID="{BE3AF4B6-F5EC-44DF-9BDC-CB79D95FB3F4}" presName="desTx" presStyleLbl="revTx" presStyleIdx="5" presStyleCnt="6">
        <dgm:presLayoutVars/>
      </dgm:prSet>
      <dgm:spPr/>
    </dgm:pt>
  </dgm:ptLst>
  <dgm:cxnLst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1CE0AB3E-B3AE-4D27-8E26-1A6F5EF41988}" type="presOf" srcId="{00C4C7D7-43FB-4C62-B653-0BAA02E17855}" destId="{1A23E20E-5A34-4BFA-8F11-557C972039FC}" srcOrd="0" destOrd="0" presId="urn:microsoft.com/office/officeart/2018/5/layout/CenteredIconLabelDescriptionList"/>
    <dgm:cxn modelId="{8E0A6FFA-6594-4D6B-BA84-AD7817201E33}" type="presOf" srcId="{D75A9632-4EB0-4862-92FF-00CF01BE2205}" destId="{6AF39FF8-47D9-49AA-966D-A83086DA5755}" srcOrd="0" destOrd="0" presId="urn:microsoft.com/office/officeart/2018/5/layout/CenteredIconLabelDescriptionList"/>
    <dgm:cxn modelId="{340B9FEC-21F3-4D59-8938-6F9406A0B3EE}" type="presOf" srcId="{BE3AF4B6-F5EC-44DF-9BDC-CB79D95FB3F4}" destId="{D49FDA3F-E96A-48EC-8DA1-56251192BFED}" srcOrd="0" destOrd="0" presId="urn:microsoft.com/office/officeart/2018/5/layout/CenteredIconLabelDescriptionList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3B751329-5D6B-4D53-A2B1-EEE305A5F49D}" type="presOf" srcId="{5D3F0ED0-2EB6-453D-BE4B-4BBCD8987238}" destId="{60C74A3A-AE69-40BC-BA07-811BAF4B0959}" srcOrd="0" destOrd="0" presId="urn:microsoft.com/office/officeart/2018/5/layout/CenteredIconLabelDescriptionList"/>
    <dgm:cxn modelId="{BA8E0AE4-9FF1-4BC1-9159-CD3879F07984}" type="presParOf" srcId="{6AF39FF8-47D9-49AA-966D-A83086DA5755}" destId="{1A9886A8-E9CE-4B39-BCC0-EB70D289E2D9}" srcOrd="0" destOrd="0" presId="urn:microsoft.com/office/officeart/2018/5/layout/CenteredIconLabelDescriptionList"/>
    <dgm:cxn modelId="{34512F5F-229F-4C0C-AD09-7EE26CF40FF5}" type="presParOf" srcId="{1A9886A8-E9CE-4B39-BCC0-EB70D289E2D9}" destId="{B5457E74-8057-48DE-912E-464E4AAA827D}" srcOrd="0" destOrd="0" presId="urn:microsoft.com/office/officeart/2018/5/layout/CenteredIconLabelDescriptionList"/>
    <dgm:cxn modelId="{52273ECB-9D24-4425-9A17-088934FAB97E}" type="presParOf" srcId="{1A9886A8-E9CE-4B39-BCC0-EB70D289E2D9}" destId="{F5BA0046-C9E0-4EA9-A727-3EEECA3262FE}" srcOrd="1" destOrd="0" presId="urn:microsoft.com/office/officeart/2018/5/layout/CenteredIconLabelDescriptionList"/>
    <dgm:cxn modelId="{6BBEF8FE-AF79-4643-BDEA-3DB3D1AB96DA}" type="presParOf" srcId="{1A9886A8-E9CE-4B39-BCC0-EB70D289E2D9}" destId="{60C74A3A-AE69-40BC-BA07-811BAF4B0959}" srcOrd="2" destOrd="0" presId="urn:microsoft.com/office/officeart/2018/5/layout/CenteredIconLabelDescriptionList"/>
    <dgm:cxn modelId="{9501C685-0384-4812-91D4-045B2B2FCEB0}" type="presParOf" srcId="{1A9886A8-E9CE-4B39-BCC0-EB70D289E2D9}" destId="{B16BEA77-D295-4321-A3C4-8CCBCFD6FF30}" srcOrd="3" destOrd="0" presId="urn:microsoft.com/office/officeart/2018/5/layout/CenteredIconLabelDescriptionList"/>
    <dgm:cxn modelId="{9669C4D3-0F90-4133-8BBB-47CCF9AD0C0D}" type="presParOf" srcId="{1A9886A8-E9CE-4B39-BCC0-EB70D289E2D9}" destId="{A4433C94-6E4E-405C-AE9F-26764847360D}" srcOrd="4" destOrd="0" presId="urn:microsoft.com/office/officeart/2018/5/layout/CenteredIconLabelDescriptionList"/>
    <dgm:cxn modelId="{FC31964D-58F1-4E96-BC1A-8D79A264BC6E}" type="presParOf" srcId="{6AF39FF8-47D9-49AA-966D-A83086DA5755}" destId="{14AD2CE7-CAEC-4600-A27C-91578B9D7744}" srcOrd="1" destOrd="0" presId="urn:microsoft.com/office/officeart/2018/5/layout/CenteredIconLabelDescriptionList"/>
    <dgm:cxn modelId="{2CF87F4F-AC5E-4F1D-B7F1-71F3F6BC33AA}" type="presParOf" srcId="{6AF39FF8-47D9-49AA-966D-A83086DA5755}" destId="{3F609460-4992-4CBB-B1C7-E5A6E57A6421}" srcOrd="2" destOrd="0" presId="urn:microsoft.com/office/officeart/2018/5/layout/CenteredIconLabelDescriptionList"/>
    <dgm:cxn modelId="{15FA4408-78FC-4036-8214-2AE532C4668B}" type="presParOf" srcId="{3F609460-4992-4CBB-B1C7-E5A6E57A6421}" destId="{397C89C4-F6D6-47B8-A77B-785B366EEC7E}" srcOrd="0" destOrd="0" presId="urn:microsoft.com/office/officeart/2018/5/layout/CenteredIconLabelDescriptionList"/>
    <dgm:cxn modelId="{E65D71C0-66F5-4FE4-9E18-A9A828F7049B}" type="presParOf" srcId="{3F609460-4992-4CBB-B1C7-E5A6E57A6421}" destId="{0EE1BE44-7AB3-4B14-B478-7315198A20B6}" srcOrd="1" destOrd="0" presId="urn:microsoft.com/office/officeart/2018/5/layout/CenteredIconLabelDescriptionList"/>
    <dgm:cxn modelId="{921CC930-BF61-4A85-BBF5-8C01AA9CC933}" type="presParOf" srcId="{3F609460-4992-4CBB-B1C7-E5A6E57A6421}" destId="{1A23E20E-5A34-4BFA-8F11-557C972039FC}" srcOrd="2" destOrd="0" presId="urn:microsoft.com/office/officeart/2018/5/layout/CenteredIconLabelDescriptionList"/>
    <dgm:cxn modelId="{977237C8-6A4A-48AD-B109-1B9FF14F328C}" type="presParOf" srcId="{3F609460-4992-4CBB-B1C7-E5A6E57A6421}" destId="{A6A45D72-A9EE-4BB9-A0B3-57E84FD2ABA8}" srcOrd="3" destOrd="0" presId="urn:microsoft.com/office/officeart/2018/5/layout/CenteredIconLabelDescriptionList"/>
    <dgm:cxn modelId="{50C6BC72-2BC7-4795-B8B6-07A2CDD31920}" type="presParOf" srcId="{3F609460-4992-4CBB-B1C7-E5A6E57A6421}" destId="{AFE843AB-8A0E-49AD-B766-A4FB1BDCD12B}" srcOrd="4" destOrd="0" presId="urn:microsoft.com/office/officeart/2018/5/layout/CenteredIconLabelDescriptionList"/>
    <dgm:cxn modelId="{DBFD828B-3A99-4E63-A27C-20FBF1479BDD}" type="presParOf" srcId="{6AF39FF8-47D9-49AA-966D-A83086DA5755}" destId="{46092687-FE99-4BF6-9093-A45C040C3771}" srcOrd="3" destOrd="0" presId="urn:microsoft.com/office/officeart/2018/5/layout/CenteredIconLabelDescriptionList"/>
    <dgm:cxn modelId="{801C32C0-E334-4CAA-992E-A822EA065C61}" type="presParOf" srcId="{6AF39FF8-47D9-49AA-966D-A83086DA5755}" destId="{47454782-8EC5-4796-84D1-C306379E4F5F}" srcOrd="4" destOrd="0" presId="urn:microsoft.com/office/officeart/2018/5/layout/CenteredIconLabelDescriptionList"/>
    <dgm:cxn modelId="{FBFCCEAB-39E9-470C-8251-2E6FF9675C23}" type="presParOf" srcId="{47454782-8EC5-4796-84D1-C306379E4F5F}" destId="{931DD085-43D8-4282-AAE3-2630C80E65B4}" srcOrd="0" destOrd="0" presId="urn:microsoft.com/office/officeart/2018/5/layout/CenteredIconLabelDescriptionList"/>
    <dgm:cxn modelId="{26559979-2AEE-4C6C-BBD0-6877ABE83C3E}" type="presParOf" srcId="{47454782-8EC5-4796-84D1-C306379E4F5F}" destId="{5C11D894-211D-4A81-82BB-48A3DE65E4B4}" srcOrd="1" destOrd="0" presId="urn:microsoft.com/office/officeart/2018/5/layout/CenteredIconLabelDescriptionList"/>
    <dgm:cxn modelId="{CBC1F007-7CD3-444C-8B1B-5584F3D038CD}" type="presParOf" srcId="{47454782-8EC5-4796-84D1-C306379E4F5F}" destId="{D49FDA3F-E96A-48EC-8DA1-56251192BFED}" srcOrd="2" destOrd="0" presId="urn:microsoft.com/office/officeart/2018/5/layout/CenteredIconLabelDescriptionList"/>
    <dgm:cxn modelId="{64DAC973-9D29-408B-A248-3BF14119B3C9}" type="presParOf" srcId="{47454782-8EC5-4796-84D1-C306379E4F5F}" destId="{346ADC37-0161-417C-809F-2EC740475CFA}" srcOrd="3" destOrd="0" presId="urn:microsoft.com/office/officeart/2018/5/layout/CenteredIconLabelDescriptionList"/>
    <dgm:cxn modelId="{B37B4D39-C895-4ECD-9D29-3978AA828BC1}" type="presParOf" srcId="{47454782-8EC5-4796-84D1-C306379E4F5F}" destId="{AD62B4A4-872C-4759-A4CF-C368039ADF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CenteredIconLabelDescriptionList" loCatId="other" qsTypeId="urn:microsoft.com/office/officeart/2005/8/quickstyle/simple3" qsCatId="simple" csTypeId="urn:microsoft.com/office/officeart/2018/5/colors/Iconchunking_neutralbg_accent1_2" csCatId="accent1" phldr="1"/>
      <dgm:spPr/>
    </dgm:pt>
    <dgm:pt modelId="{5D3F0ED0-2EB6-453D-BE4B-4BBCD8987238}">
      <dgm:prSet phldrT="[Text]"/>
      <dgm:spPr/>
      <dgm:t>
        <a:bodyPr rtlCol="0"/>
        <a:lstStyle/>
        <a:p>
          <a:pPr rtl="0">
            <a:lnSpc>
              <a:spcPct val="100000"/>
            </a:lnSpc>
            <a:defRPr b="1"/>
          </a:pPr>
          <a:r>
            <a:rPr lang="ru-RU" noProof="0" dirty="0" err="1" smtClean="0"/>
            <a:t>Загальна</a:t>
          </a:r>
          <a:r>
            <a:rPr lang="ru-RU" noProof="0" dirty="0" smtClean="0"/>
            <a:t> </a:t>
          </a:r>
          <a:r>
            <a:rPr lang="ru-RU" noProof="0" dirty="0" err="1" smtClean="0"/>
            <a:t>кількість</a:t>
          </a:r>
          <a:r>
            <a:rPr lang="ru-RU" noProof="0" dirty="0" smtClean="0"/>
            <a:t> </a:t>
          </a:r>
          <a:r>
            <a:rPr lang="ru-RU" noProof="0" dirty="0" err="1" smtClean="0"/>
            <a:t>учасників</a:t>
          </a:r>
          <a:r>
            <a:rPr lang="ru-RU" noProof="0" dirty="0" smtClean="0"/>
            <a:t> </a:t>
          </a:r>
          <a:r>
            <a:rPr lang="ru-RU" noProof="0" dirty="0" err="1" smtClean="0"/>
            <a:t>відповідного</a:t>
          </a:r>
          <a:r>
            <a:rPr lang="ru-RU" noProof="0" dirty="0" smtClean="0"/>
            <a:t> </a:t>
          </a:r>
          <a:r>
            <a:rPr lang="ru-RU" noProof="0" dirty="0" err="1" smtClean="0"/>
            <a:t>етапу</a:t>
          </a:r>
          <a:r>
            <a:rPr lang="ru-RU" noProof="0" dirty="0" smtClean="0"/>
            <a:t> </a:t>
          </a:r>
          <a:r>
            <a:rPr lang="ru-RU" noProof="0" dirty="0" err="1" smtClean="0"/>
            <a:t>предметної</a:t>
          </a:r>
          <a:r>
            <a:rPr lang="ru-RU" noProof="0" dirty="0" smtClean="0"/>
            <a:t> </a:t>
          </a:r>
          <a:r>
            <a:rPr lang="ru-RU" noProof="0" dirty="0" err="1" smtClean="0"/>
            <a:t>олімпіади</a:t>
          </a:r>
          <a:endParaRPr lang="ru-RU" noProof="0" dirty="0"/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ru-RU" noProof="0" dirty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ru-RU" noProof="0" dirty="0"/>
        </a:p>
      </dgm:t>
    </dgm:pt>
    <dgm:pt modelId="{00C4C7D7-43FB-4C62-B653-0BAA02E1785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uk-UA" dirty="0" smtClean="0"/>
            <a:t>Кількість дипломів переможців III етапу олімпіад із навчальних предметів не має перевищувати </a:t>
          </a:r>
          <a:r>
            <a:rPr lang="uk-UA" b="1" dirty="0" smtClean="0">
              <a:solidFill>
                <a:srgbClr val="FF0000"/>
              </a:solidFill>
            </a:rPr>
            <a:t>50 %</a:t>
          </a:r>
          <a:r>
            <a:rPr lang="uk-UA" dirty="0" smtClean="0"/>
            <a:t> від числа учасників-учнів відповідного класу з орієнтовним розподілом у співвідношенні </a:t>
          </a:r>
          <a:r>
            <a:rPr lang="uk-UA" b="1" dirty="0" smtClean="0">
              <a:solidFill>
                <a:srgbClr val="FF0000"/>
              </a:solidFill>
            </a:rPr>
            <a:t>1 : 2 : 3.</a:t>
          </a:r>
        </a:p>
        <a:p>
          <a:pPr>
            <a:lnSpc>
              <a:spcPct val="100000"/>
            </a:lnSpc>
          </a:pPr>
          <a:r>
            <a:rPr lang="uk-UA" dirty="0" smtClean="0"/>
            <a:t>Решта учасників-учнів отримують </a:t>
          </a:r>
          <a:r>
            <a:rPr lang="uk-UA" dirty="0" smtClean="0">
              <a:solidFill>
                <a:srgbClr val="FF0000"/>
              </a:solidFill>
            </a:rPr>
            <a:t>дипломи учасників</a:t>
          </a:r>
          <a:r>
            <a:rPr lang="uk-UA" dirty="0" smtClean="0"/>
            <a:t>.</a:t>
          </a:r>
          <a:endParaRPr lang="en-US" dirty="0" smtClean="0"/>
        </a:p>
        <a:p>
          <a:pPr>
            <a:lnSpc>
              <a:spcPct val="100000"/>
            </a:lnSpc>
          </a:pPr>
          <a:r>
            <a:rPr lang="uk-UA" dirty="0" smtClean="0"/>
            <a:t>Додатково до </a:t>
          </a:r>
          <a:r>
            <a:rPr lang="uk-UA" dirty="0" smtClean="0">
              <a:solidFill>
                <a:srgbClr val="FF0000"/>
              </a:solidFill>
            </a:rPr>
            <a:t>10 %</a:t>
          </a:r>
          <a:r>
            <a:rPr lang="uk-UA" dirty="0" smtClean="0"/>
            <a:t> загальної кількості учасників-учнів можуть отримувати заохочувальні нагороди — спеціальні дипломи.</a:t>
          </a:r>
          <a:endParaRPr lang="ru-RU" b="1" noProof="0" dirty="0">
            <a:solidFill>
              <a:srgbClr val="FF0000"/>
            </a:solidFill>
          </a:endParaRPr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ru-RU" noProof="0" dirty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ru-RU" noProof="0" dirty="0"/>
        </a:p>
      </dgm:t>
    </dgm:pt>
    <dgm:pt modelId="{BE3AF4B6-F5EC-44DF-9BDC-CB79D95FB3F4}">
      <dgm:prSet phldrT="[Text]"/>
      <dgm:spPr/>
      <dgm:t>
        <a:bodyPr rtlCol="0"/>
        <a:lstStyle/>
        <a:p>
          <a:pPr rtl="0">
            <a:lnSpc>
              <a:spcPct val="100000"/>
            </a:lnSpc>
            <a:defRPr b="1"/>
          </a:pPr>
          <a:r>
            <a:rPr lang="ru-RU" noProof="0" dirty="0" smtClean="0"/>
            <a:t>Приклад: </a:t>
          </a:r>
        </a:p>
        <a:p>
          <a:pPr rtl="0">
            <a:lnSpc>
              <a:spcPct val="100000"/>
            </a:lnSpc>
            <a:defRPr b="1"/>
          </a:pPr>
          <a:r>
            <a:rPr lang="ru-RU" noProof="0" dirty="0" smtClean="0"/>
            <a:t>8 </a:t>
          </a:r>
          <a:r>
            <a:rPr lang="ru-RU" noProof="0" dirty="0" err="1" smtClean="0"/>
            <a:t>клас</a:t>
          </a:r>
          <a:r>
            <a:rPr lang="ru-RU" noProof="0" dirty="0" smtClean="0"/>
            <a:t>: 8 </a:t>
          </a:r>
          <a:r>
            <a:rPr lang="ru-RU" noProof="0" dirty="0" err="1" smtClean="0"/>
            <a:t>учасників-переможців</a:t>
          </a:r>
          <a:r>
            <a:rPr lang="ru-RU" noProof="0" dirty="0" smtClean="0"/>
            <a:t> 4</a:t>
          </a:r>
        </a:p>
        <a:p>
          <a:pPr rtl="0">
            <a:lnSpc>
              <a:spcPct val="100000"/>
            </a:lnSpc>
            <a:defRPr b="1"/>
          </a:pPr>
          <a:r>
            <a:rPr lang="ru-RU" noProof="0" dirty="0" smtClean="0"/>
            <a:t>9клас:11учасників- </a:t>
          </a:r>
          <a:r>
            <a:rPr lang="ru-RU" noProof="0" dirty="0" err="1" smtClean="0"/>
            <a:t>переможців</a:t>
          </a:r>
          <a:r>
            <a:rPr lang="ru-RU" noProof="0" dirty="0" smtClean="0"/>
            <a:t> 6</a:t>
          </a:r>
        </a:p>
        <a:p>
          <a:pPr rtl="0">
            <a:lnSpc>
              <a:spcPct val="100000"/>
            </a:lnSpc>
            <a:defRPr b="1"/>
          </a:pPr>
          <a:r>
            <a:rPr lang="ru-RU" noProof="0" dirty="0" smtClean="0"/>
            <a:t>10 </a:t>
          </a:r>
          <a:r>
            <a:rPr lang="ru-RU" noProof="0" dirty="0" err="1" smtClean="0"/>
            <a:t>клас</a:t>
          </a:r>
          <a:r>
            <a:rPr lang="ru-RU" noProof="0" dirty="0" smtClean="0"/>
            <a:t>: 12 </a:t>
          </a:r>
          <a:r>
            <a:rPr lang="ru-RU" noProof="0" dirty="0" err="1" smtClean="0"/>
            <a:t>учасників</a:t>
          </a:r>
          <a:r>
            <a:rPr lang="ru-RU" noProof="0" dirty="0" smtClean="0"/>
            <a:t> – </a:t>
          </a:r>
          <a:r>
            <a:rPr lang="ru-RU" noProof="0" dirty="0" err="1" smtClean="0"/>
            <a:t>переможців</a:t>
          </a:r>
          <a:r>
            <a:rPr lang="ru-RU" noProof="0" dirty="0" smtClean="0"/>
            <a:t> 6</a:t>
          </a:r>
        </a:p>
        <a:p>
          <a:pPr rtl="0">
            <a:lnSpc>
              <a:spcPct val="100000"/>
            </a:lnSpc>
            <a:defRPr b="1"/>
          </a:pPr>
          <a:r>
            <a:rPr lang="ru-RU" noProof="0" dirty="0" smtClean="0"/>
            <a:t>11 </a:t>
          </a:r>
          <a:r>
            <a:rPr lang="ru-RU" noProof="0" dirty="0" err="1" smtClean="0"/>
            <a:t>клас</a:t>
          </a:r>
          <a:r>
            <a:rPr lang="ru-RU" noProof="0" dirty="0" smtClean="0"/>
            <a:t>: 9 </a:t>
          </a:r>
          <a:r>
            <a:rPr lang="ru-RU" noProof="0" dirty="0" err="1" smtClean="0"/>
            <a:t>учасників</a:t>
          </a:r>
          <a:r>
            <a:rPr lang="ru-RU" noProof="0" dirty="0" smtClean="0"/>
            <a:t> – </a:t>
          </a:r>
          <a:r>
            <a:rPr lang="ru-RU" noProof="0" dirty="0" err="1" smtClean="0"/>
            <a:t>переможців</a:t>
          </a:r>
          <a:r>
            <a:rPr lang="ru-RU" noProof="0" dirty="0" smtClean="0"/>
            <a:t> 5</a:t>
          </a:r>
          <a:endParaRPr lang="ru-RU" noProof="0" dirty="0"/>
        </a:p>
      </dgm:t>
    </dgm:pt>
    <dgm:pt modelId="{5DC69E6B-E902-4549-ACA2-C87487FCD048}" type="parTrans" cxnId="{8059B95D-5238-487F-9EF9-DC508342BA71}">
      <dgm:prSet/>
      <dgm:spPr/>
      <dgm:t>
        <a:bodyPr rtlCol="0"/>
        <a:lstStyle/>
        <a:p>
          <a:pPr rtl="0"/>
          <a:endParaRPr lang="ru-RU" noProof="0" dirty="0"/>
        </a:p>
      </dgm:t>
    </dgm:pt>
    <dgm:pt modelId="{3B148F1D-FDFC-4CDA-B894-16E41EDC0348}" type="sibTrans" cxnId="{8059B95D-5238-487F-9EF9-DC508342BA71}">
      <dgm:prSet/>
      <dgm:spPr/>
      <dgm:t>
        <a:bodyPr rtlCol="0"/>
        <a:lstStyle/>
        <a:p>
          <a:pPr rtl="0"/>
          <a:endParaRPr lang="ru-RU" noProof="0" dirty="0"/>
        </a:p>
      </dgm:t>
    </dgm:pt>
    <dgm:pt modelId="{6AF39FF8-47D9-49AA-966D-A83086DA5755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1A9886A8-E9CE-4B39-BCC0-EB70D289E2D9}" type="pres">
      <dgm:prSet presAssocID="{5D3F0ED0-2EB6-453D-BE4B-4BBCD8987238}" presName="compNode" presStyleCnt="0"/>
      <dgm:spPr/>
    </dgm:pt>
    <dgm:pt modelId="{B5457E74-8057-48DE-912E-464E4AAA827D}" type="pres">
      <dgm:prSet presAssocID="{5D3F0ED0-2EB6-453D-BE4B-4BBCD8987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5BA0046-C9E0-4EA9-A727-3EEECA3262FE}" type="pres">
      <dgm:prSet presAssocID="{5D3F0ED0-2EB6-453D-BE4B-4BBCD8987238}" presName="iconSpace" presStyleCnt="0"/>
      <dgm:spPr/>
    </dgm:pt>
    <dgm:pt modelId="{60C74A3A-AE69-40BC-BA07-811BAF4B0959}" type="pres">
      <dgm:prSet presAssocID="{5D3F0ED0-2EB6-453D-BE4B-4BBCD898723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16BEA77-D295-4321-A3C4-8CCBCFD6FF30}" type="pres">
      <dgm:prSet presAssocID="{5D3F0ED0-2EB6-453D-BE4B-4BBCD8987238}" presName="txSpace" presStyleCnt="0"/>
      <dgm:spPr/>
    </dgm:pt>
    <dgm:pt modelId="{A4433C94-6E4E-405C-AE9F-26764847360D}" type="pres">
      <dgm:prSet presAssocID="{5D3F0ED0-2EB6-453D-BE4B-4BBCD8987238}" presName="desTx" presStyleLbl="revTx" presStyleIdx="1" presStyleCnt="6">
        <dgm:presLayoutVars/>
      </dgm:prSet>
      <dgm:spPr/>
    </dgm:pt>
    <dgm:pt modelId="{14AD2CE7-CAEC-4600-A27C-91578B9D7744}" type="pres">
      <dgm:prSet presAssocID="{2E2BF50E-B394-4636-BF63-257039995E33}" presName="sibTrans" presStyleCnt="0"/>
      <dgm:spPr/>
    </dgm:pt>
    <dgm:pt modelId="{3F609460-4992-4CBB-B1C7-E5A6E57A6421}" type="pres">
      <dgm:prSet presAssocID="{00C4C7D7-43FB-4C62-B653-0BAA02E17855}" presName="compNode" presStyleCnt="0"/>
      <dgm:spPr/>
    </dgm:pt>
    <dgm:pt modelId="{397C89C4-F6D6-47B8-A77B-785B366EEC7E}" type="pres">
      <dgm:prSet presAssocID="{00C4C7D7-43FB-4C62-B653-0BAA02E178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EE1BE44-7AB3-4B14-B478-7315198A20B6}" type="pres">
      <dgm:prSet presAssocID="{00C4C7D7-43FB-4C62-B653-0BAA02E17855}" presName="iconSpace" presStyleCnt="0"/>
      <dgm:spPr/>
    </dgm:pt>
    <dgm:pt modelId="{1A23E20E-5A34-4BFA-8F11-557C972039FC}" type="pres">
      <dgm:prSet presAssocID="{00C4C7D7-43FB-4C62-B653-0BAA02E17855}" presName="parTx" presStyleLbl="revTx" presStyleIdx="2" presStyleCnt="6" custScaleX="161784" custScaleY="1248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6A45D72-A9EE-4BB9-A0B3-57E84FD2ABA8}" type="pres">
      <dgm:prSet presAssocID="{00C4C7D7-43FB-4C62-B653-0BAA02E17855}" presName="txSpace" presStyleCnt="0"/>
      <dgm:spPr/>
    </dgm:pt>
    <dgm:pt modelId="{AFE843AB-8A0E-49AD-B766-A4FB1BDCD12B}" type="pres">
      <dgm:prSet presAssocID="{00C4C7D7-43FB-4C62-B653-0BAA02E17855}" presName="desTx" presStyleLbl="revTx" presStyleIdx="3" presStyleCnt="6">
        <dgm:presLayoutVars/>
      </dgm:prSet>
      <dgm:spPr/>
    </dgm:pt>
    <dgm:pt modelId="{46092687-FE99-4BF6-9093-A45C040C3771}" type="pres">
      <dgm:prSet presAssocID="{26407BAA-24CA-40B6-A34E-07DAAD20ECB5}" presName="sibTrans" presStyleCnt="0"/>
      <dgm:spPr/>
    </dgm:pt>
    <dgm:pt modelId="{47454782-8EC5-4796-84D1-C306379E4F5F}" type="pres">
      <dgm:prSet presAssocID="{BE3AF4B6-F5EC-44DF-9BDC-CB79D95FB3F4}" presName="compNode" presStyleCnt="0"/>
      <dgm:spPr/>
    </dgm:pt>
    <dgm:pt modelId="{931DD085-43D8-4282-AAE3-2630C80E65B4}" type="pres">
      <dgm:prSet presAssocID="{BE3AF4B6-F5EC-44DF-9BDC-CB79D95FB3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C11D894-211D-4A81-82BB-48A3DE65E4B4}" type="pres">
      <dgm:prSet presAssocID="{BE3AF4B6-F5EC-44DF-9BDC-CB79D95FB3F4}" presName="iconSpace" presStyleCnt="0"/>
      <dgm:spPr/>
    </dgm:pt>
    <dgm:pt modelId="{D49FDA3F-E96A-48EC-8DA1-56251192BFED}" type="pres">
      <dgm:prSet presAssocID="{BE3AF4B6-F5EC-44DF-9BDC-CB79D95FB3F4}" presName="parTx" presStyleLbl="revTx" presStyleIdx="4" presStyleCnt="6" custScaleY="1178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46ADC37-0161-417C-809F-2EC740475CFA}" type="pres">
      <dgm:prSet presAssocID="{BE3AF4B6-F5EC-44DF-9BDC-CB79D95FB3F4}" presName="txSpace" presStyleCnt="0"/>
      <dgm:spPr/>
    </dgm:pt>
    <dgm:pt modelId="{AD62B4A4-872C-4759-A4CF-C368039ADF17}" type="pres">
      <dgm:prSet presAssocID="{BE3AF4B6-F5EC-44DF-9BDC-CB79D95FB3F4}" presName="desTx" presStyleLbl="revTx" presStyleIdx="5" presStyleCnt="6">
        <dgm:presLayoutVars/>
      </dgm:prSet>
      <dgm:spPr/>
    </dgm:pt>
  </dgm:ptLst>
  <dgm:cxnLst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1CE0AB3E-B3AE-4D27-8E26-1A6F5EF41988}" type="presOf" srcId="{00C4C7D7-43FB-4C62-B653-0BAA02E17855}" destId="{1A23E20E-5A34-4BFA-8F11-557C972039FC}" srcOrd="0" destOrd="0" presId="urn:microsoft.com/office/officeart/2018/5/layout/CenteredIconLabelDescriptionList"/>
    <dgm:cxn modelId="{8E0A6FFA-6594-4D6B-BA84-AD7817201E33}" type="presOf" srcId="{D75A9632-4EB0-4862-92FF-00CF01BE2205}" destId="{6AF39FF8-47D9-49AA-966D-A83086DA5755}" srcOrd="0" destOrd="0" presId="urn:microsoft.com/office/officeart/2018/5/layout/CenteredIconLabelDescriptionList"/>
    <dgm:cxn modelId="{340B9FEC-21F3-4D59-8938-6F9406A0B3EE}" type="presOf" srcId="{BE3AF4B6-F5EC-44DF-9BDC-CB79D95FB3F4}" destId="{D49FDA3F-E96A-48EC-8DA1-56251192BFED}" srcOrd="0" destOrd="0" presId="urn:microsoft.com/office/officeart/2018/5/layout/CenteredIconLabelDescriptionList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3B751329-5D6B-4D53-A2B1-EEE305A5F49D}" type="presOf" srcId="{5D3F0ED0-2EB6-453D-BE4B-4BBCD8987238}" destId="{60C74A3A-AE69-40BC-BA07-811BAF4B0959}" srcOrd="0" destOrd="0" presId="urn:microsoft.com/office/officeart/2018/5/layout/CenteredIconLabelDescriptionList"/>
    <dgm:cxn modelId="{BA8E0AE4-9FF1-4BC1-9159-CD3879F07984}" type="presParOf" srcId="{6AF39FF8-47D9-49AA-966D-A83086DA5755}" destId="{1A9886A8-E9CE-4B39-BCC0-EB70D289E2D9}" srcOrd="0" destOrd="0" presId="urn:microsoft.com/office/officeart/2018/5/layout/CenteredIconLabelDescriptionList"/>
    <dgm:cxn modelId="{34512F5F-229F-4C0C-AD09-7EE26CF40FF5}" type="presParOf" srcId="{1A9886A8-E9CE-4B39-BCC0-EB70D289E2D9}" destId="{B5457E74-8057-48DE-912E-464E4AAA827D}" srcOrd="0" destOrd="0" presId="urn:microsoft.com/office/officeart/2018/5/layout/CenteredIconLabelDescriptionList"/>
    <dgm:cxn modelId="{52273ECB-9D24-4425-9A17-088934FAB97E}" type="presParOf" srcId="{1A9886A8-E9CE-4B39-BCC0-EB70D289E2D9}" destId="{F5BA0046-C9E0-4EA9-A727-3EEECA3262FE}" srcOrd="1" destOrd="0" presId="urn:microsoft.com/office/officeart/2018/5/layout/CenteredIconLabelDescriptionList"/>
    <dgm:cxn modelId="{6BBEF8FE-AF79-4643-BDEA-3DB3D1AB96DA}" type="presParOf" srcId="{1A9886A8-E9CE-4B39-BCC0-EB70D289E2D9}" destId="{60C74A3A-AE69-40BC-BA07-811BAF4B0959}" srcOrd="2" destOrd="0" presId="urn:microsoft.com/office/officeart/2018/5/layout/CenteredIconLabelDescriptionList"/>
    <dgm:cxn modelId="{9501C685-0384-4812-91D4-045B2B2FCEB0}" type="presParOf" srcId="{1A9886A8-E9CE-4B39-BCC0-EB70D289E2D9}" destId="{B16BEA77-D295-4321-A3C4-8CCBCFD6FF30}" srcOrd="3" destOrd="0" presId="urn:microsoft.com/office/officeart/2018/5/layout/CenteredIconLabelDescriptionList"/>
    <dgm:cxn modelId="{9669C4D3-0F90-4133-8BBB-47CCF9AD0C0D}" type="presParOf" srcId="{1A9886A8-E9CE-4B39-BCC0-EB70D289E2D9}" destId="{A4433C94-6E4E-405C-AE9F-26764847360D}" srcOrd="4" destOrd="0" presId="urn:microsoft.com/office/officeart/2018/5/layout/CenteredIconLabelDescriptionList"/>
    <dgm:cxn modelId="{FC31964D-58F1-4E96-BC1A-8D79A264BC6E}" type="presParOf" srcId="{6AF39FF8-47D9-49AA-966D-A83086DA5755}" destId="{14AD2CE7-CAEC-4600-A27C-91578B9D7744}" srcOrd="1" destOrd="0" presId="urn:microsoft.com/office/officeart/2018/5/layout/CenteredIconLabelDescriptionList"/>
    <dgm:cxn modelId="{2CF87F4F-AC5E-4F1D-B7F1-71F3F6BC33AA}" type="presParOf" srcId="{6AF39FF8-47D9-49AA-966D-A83086DA5755}" destId="{3F609460-4992-4CBB-B1C7-E5A6E57A6421}" srcOrd="2" destOrd="0" presId="urn:microsoft.com/office/officeart/2018/5/layout/CenteredIconLabelDescriptionList"/>
    <dgm:cxn modelId="{15FA4408-78FC-4036-8214-2AE532C4668B}" type="presParOf" srcId="{3F609460-4992-4CBB-B1C7-E5A6E57A6421}" destId="{397C89C4-F6D6-47B8-A77B-785B366EEC7E}" srcOrd="0" destOrd="0" presId="urn:microsoft.com/office/officeart/2018/5/layout/CenteredIconLabelDescriptionList"/>
    <dgm:cxn modelId="{E65D71C0-66F5-4FE4-9E18-A9A828F7049B}" type="presParOf" srcId="{3F609460-4992-4CBB-B1C7-E5A6E57A6421}" destId="{0EE1BE44-7AB3-4B14-B478-7315198A20B6}" srcOrd="1" destOrd="0" presId="urn:microsoft.com/office/officeart/2018/5/layout/CenteredIconLabelDescriptionList"/>
    <dgm:cxn modelId="{921CC930-BF61-4A85-BBF5-8C01AA9CC933}" type="presParOf" srcId="{3F609460-4992-4CBB-B1C7-E5A6E57A6421}" destId="{1A23E20E-5A34-4BFA-8F11-557C972039FC}" srcOrd="2" destOrd="0" presId="urn:microsoft.com/office/officeart/2018/5/layout/CenteredIconLabelDescriptionList"/>
    <dgm:cxn modelId="{977237C8-6A4A-48AD-B109-1B9FF14F328C}" type="presParOf" srcId="{3F609460-4992-4CBB-B1C7-E5A6E57A6421}" destId="{A6A45D72-A9EE-4BB9-A0B3-57E84FD2ABA8}" srcOrd="3" destOrd="0" presId="urn:microsoft.com/office/officeart/2018/5/layout/CenteredIconLabelDescriptionList"/>
    <dgm:cxn modelId="{50C6BC72-2BC7-4795-B8B6-07A2CDD31920}" type="presParOf" srcId="{3F609460-4992-4CBB-B1C7-E5A6E57A6421}" destId="{AFE843AB-8A0E-49AD-B766-A4FB1BDCD12B}" srcOrd="4" destOrd="0" presId="urn:microsoft.com/office/officeart/2018/5/layout/CenteredIconLabelDescriptionList"/>
    <dgm:cxn modelId="{DBFD828B-3A99-4E63-A27C-20FBF1479BDD}" type="presParOf" srcId="{6AF39FF8-47D9-49AA-966D-A83086DA5755}" destId="{46092687-FE99-4BF6-9093-A45C040C3771}" srcOrd="3" destOrd="0" presId="urn:microsoft.com/office/officeart/2018/5/layout/CenteredIconLabelDescriptionList"/>
    <dgm:cxn modelId="{801C32C0-E334-4CAA-992E-A822EA065C61}" type="presParOf" srcId="{6AF39FF8-47D9-49AA-966D-A83086DA5755}" destId="{47454782-8EC5-4796-84D1-C306379E4F5F}" srcOrd="4" destOrd="0" presId="urn:microsoft.com/office/officeart/2018/5/layout/CenteredIconLabelDescriptionList"/>
    <dgm:cxn modelId="{FBFCCEAB-39E9-470C-8251-2E6FF9675C23}" type="presParOf" srcId="{47454782-8EC5-4796-84D1-C306379E4F5F}" destId="{931DD085-43D8-4282-AAE3-2630C80E65B4}" srcOrd="0" destOrd="0" presId="urn:microsoft.com/office/officeart/2018/5/layout/CenteredIconLabelDescriptionList"/>
    <dgm:cxn modelId="{26559979-2AEE-4C6C-BBD0-6877ABE83C3E}" type="presParOf" srcId="{47454782-8EC5-4796-84D1-C306379E4F5F}" destId="{5C11D894-211D-4A81-82BB-48A3DE65E4B4}" srcOrd="1" destOrd="0" presId="urn:microsoft.com/office/officeart/2018/5/layout/CenteredIconLabelDescriptionList"/>
    <dgm:cxn modelId="{CBC1F007-7CD3-444C-8B1B-5584F3D038CD}" type="presParOf" srcId="{47454782-8EC5-4796-84D1-C306379E4F5F}" destId="{D49FDA3F-E96A-48EC-8DA1-56251192BFED}" srcOrd="2" destOrd="0" presId="urn:microsoft.com/office/officeart/2018/5/layout/CenteredIconLabelDescriptionList"/>
    <dgm:cxn modelId="{64DAC973-9D29-408B-A248-3BF14119B3C9}" type="presParOf" srcId="{47454782-8EC5-4796-84D1-C306379E4F5F}" destId="{346ADC37-0161-417C-809F-2EC740475CFA}" srcOrd="3" destOrd="0" presId="urn:microsoft.com/office/officeart/2018/5/layout/CenteredIconLabelDescriptionList"/>
    <dgm:cxn modelId="{B37B4D39-C895-4ECD-9D29-3978AA828BC1}" type="presParOf" srcId="{47454782-8EC5-4796-84D1-C306379E4F5F}" destId="{AD62B4A4-872C-4759-A4CF-C368039ADF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Текст]" custT="1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sz="2800" noProof="0" dirty="0" err="1" smtClean="0">
              <a:solidFill>
                <a:schemeClr val="bg1"/>
              </a:solidFill>
            </a:rPr>
            <a:t>Переможці</a:t>
          </a:r>
          <a:r>
            <a:rPr lang="ru-RU" sz="2800" noProof="0" dirty="0" smtClean="0">
              <a:solidFill>
                <a:schemeClr val="bg1"/>
              </a:solidFill>
            </a:rPr>
            <a:t>: </a:t>
          </a:r>
          <a:r>
            <a:rPr lang="ru-RU" sz="4000" noProof="0" dirty="0" smtClean="0">
              <a:solidFill>
                <a:schemeClr val="bg1"/>
              </a:solidFill>
            </a:rPr>
            <a:t>7</a:t>
          </a:r>
          <a:endParaRPr lang="ru-RU" sz="4000" noProof="0" dirty="0">
            <a:solidFill>
              <a:schemeClr val="bg1"/>
            </a:solidFill>
          </a:endParaRP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9252A2D7-ECD4-458F-B2BB-B6333EF341C4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 err="1" smtClean="0">
              <a:solidFill>
                <a:schemeClr val="bg1"/>
              </a:solidFill>
            </a:rPr>
            <a:t>ІІмісце</a:t>
          </a:r>
          <a:r>
            <a:rPr lang="ru-RU" noProof="0" dirty="0" smtClean="0">
              <a:solidFill>
                <a:schemeClr val="bg1"/>
              </a:solidFill>
            </a:rPr>
            <a:t> – 2(3)</a:t>
          </a:r>
          <a:endParaRPr lang="ru-RU" noProof="0" dirty="0">
            <a:solidFill>
              <a:schemeClr val="bg1"/>
            </a:solidFill>
          </a:endParaRP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577C89B-FE67-4FD5-B67B-A9D2B5CF35FB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 err="1" smtClean="0">
              <a:solidFill>
                <a:schemeClr val="bg1"/>
              </a:solidFill>
            </a:rPr>
            <a:t>ІІІмісце</a:t>
          </a:r>
          <a:r>
            <a:rPr lang="ru-RU" noProof="0" dirty="0" smtClean="0">
              <a:solidFill>
                <a:schemeClr val="bg1"/>
              </a:solidFill>
            </a:rPr>
            <a:t>-</a:t>
          </a:r>
        </a:p>
        <a:p>
          <a:pPr rtl="0"/>
          <a:r>
            <a:rPr lang="ru-RU" noProof="0" dirty="0" smtClean="0">
              <a:solidFill>
                <a:schemeClr val="bg1"/>
              </a:solidFill>
            </a:rPr>
            <a:t>3 (4)</a:t>
          </a:r>
          <a:endParaRPr lang="ru-RU" noProof="0" dirty="0">
            <a:solidFill>
              <a:schemeClr val="bg1"/>
            </a:solidFill>
          </a:endParaRPr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7DB892B2-0E0D-420C-B451-7722D28313F7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 err="1" smtClean="0">
              <a:solidFill>
                <a:schemeClr val="bg1"/>
              </a:solidFill>
            </a:rPr>
            <a:t>Імісце</a:t>
          </a:r>
          <a:r>
            <a:rPr lang="ru-RU" noProof="0" dirty="0" smtClean="0">
              <a:solidFill>
                <a:schemeClr val="bg1"/>
              </a:solidFill>
            </a:rPr>
            <a:t>- 1</a:t>
          </a:r>
          <a:endParaRPr lang="ru-RU" noProof="0" dirty="0">
            <a:solidFill>
              <a:schemeClr val="bg1"/>
            </a:solidFill>
          </a:endParaRPr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A262D-0B93-49C0-85A8-FF57875272C2}" type="pres">
      <dgm:prSet presAssocID="{BCD89840-710B-41CC-80E1-A699FA6BF644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40564-8D1D-4B16-8221-86830D7817E6}" type="pres">
      <dgm:prSet presAssocID="{61B195D9-EB3C-4802-A6AB-664066A6DE01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0D0ED-1467-43CD-8A03-83FFD3D85C61}" type="pres">
      <dgm:prSet presAssocID="{895F126D-CBF0-4835-ACDB-7CA05B5379BC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Текст]" custT="1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sz="2800" noProof="0" dirty="0" err="1" smtClean="0">
              <a:solidFill>
                <a:schemeClr val="bg1"/>
              </a:solidFill>
            </a:rPr>
            <a:t>Переможці</a:t>
          </a:r>
          <a:r>
            <a:rPr lang="ru-RU" sz="2800" noProof="0" dirty="0" smtClean="0">
              <a:solidFill>
                <a:schemeClr val="bg1"/>
              </a:solidFill>
            </a:rPr>
            <a:t>: </a:t>
          </a:r>
          <a:r>
            <a:rPr lang="ru-RU" sz="2800" noProof="0" dirty="0" smtClean="0">
              <a:solidFill>
                <a:schemeClr val="bg1"/>
              </a:solidFill>
            </a:rPr>
            <a:t>15</a:t>
          </a:r>
          <a:endParaRPr lang="ru-RU" sz="4000" noProof="0" dirty="0">
            <a:solidFill>
              <a:schemeClr val="bg1"/>
            </a:solidFill>
          </a:endParaRP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9252A2D7-ECD4-458F-B2BB-B6333EF341C4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 err="1" smtClean="0">
              <a:solidFill>
                <a:schemeClr val="bg1"/>
              </a:solidFill>
            </a:rPr>
            <a:t>ІІмісце</a:t>
          </a:r>
          <a:r>
            <a:rPr lang="ru-RU" noProof="0" dirty="0" smtClean="0">
              <a:solidFill>
                <a:schemeClr val="bg1"/>
              </a:solidFill>
            </a:rPr>
            <a:t> – </a:t>
          </a:r>
          <a:r>
            <a:rPr lang="ru-RU" noProof="0" dirty="0" err="1" smtClean="0">
              <a:solidFill>
                <a:schemeClr val="bg1"/>
              </a:solidFill>
            </a:rPr>
            <a:t>від</a:t>
          </a:r>
          <a:r>
            <a:rPr lang="ru-RU" noProof="0" dirty="0" smtClean="0">
              <a:solidFill>
                <a:schemeClr val="bg1"/>
              </a:solidFill>
            </a:rPr>
            <a:t> 3 до 6</a:t>
          </a:r>
          <a:endParaRPr lang="ru-RU" noProof="0" dirty="0">
            <a:solidFill>
              <a:schemeClr val="bg1"/>
            </a:solidFill>
          </a:endParaRP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577C89B-FE67-4FD5-B67B-A9D2B5CF35FB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 err="1" smtClean="0">
              <a:solidFill>
                <a:schemeClr val="bg1"/>
              </a:solidFill>
            </a:rPr>
            <a:t>ІІІмісце</a:t>
          </a:r>
          <a:r>
            <a:rPr lang="ru-RU" noProof="0" dirty="0" smtClean="0">
              <a:solidFill>
                <a:schemeClr val="bg1"/>
              </a:solidFill>
            </a:rPr>
            <a:t>-</a:t>
          </a:r>
        </a:p>
        <a:p>
          <a:pPr rtl="0"/>
          <a:r>
            <a:rPr lang="ru-RU" noProof="0" dirty="0" err="1" smtClean="0">
              <a:solidFill>
                <a:schemeClr val="bg1"/>
              </a:solidFill>
            </a:rPr>
            <a:t>Від</a:t>
          </a:r>
          <a:r>
            <a:rPr lang="ru-RU" noProof="0" dirty="0" smtClean="0">
              <a:solidFill>
                <a:schemeClr val="bg1"/>
              </a:solidFill>
            </a:rPr>
            <a:t> 6 до 9</a:t>
          </a:r>
          <a:endParaRPr lang="ru-RU" noProof="0" dirty="0">
            <a:solidFill>
              <a:schemeClr val="bg1"/>
            </a:solidFill>
          </a:endParaRPr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7DB892B2-0E0D-420C-B451-7722D28313F7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 err="1" smtClean="0">
              <a:solidFill>
                <a:schemeClr val="bg1"/>
              </a:solidFill>
            </a:rPr>
            <a:t>Імісце</a:t>
          </a:r>
          <a:r>
            <a:rPr lang="ru-RU" noProof="0" dirty="0" smtClean="0">
              <a:solidFill>
                <a:schemeClr val="bg1"/>
              </a:solidFill>
            </a:rPr>
            <a:t>- 1(2)</a:t>
          </a:r>
          <a:endParaRPr lang="ru-RU" noProof="0" dirty="0">
            <a:solidFill>
              <a:schemeClr val="bg1"/>
            </a:solidFill>
          </a:endParaRPr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A262D-0B93-49C0-85A8-FF57875272C2}" type="pres">
      <dgm:prSet presAssocID="{BCD89840-710B-41CC-80E1-A699FA6BF644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40564-8D1D-4B16-8221-86830D7817E6}" type="pres">
      <dgm:prSet presAssocID="{61B195D9-EB3C-4802-A6AB-664066A6DE01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0D0ED-1467-43CD-8A03-83FFD3D85C61}" type="pres">
      <dgm:prSet presAssocID="{895F126D-CBF0-4835-ACDB-7CA05B5379BC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7E74-8057-48DE-912E-464E4AAA827D}">
      <dsp:nvSpPr>
        <dsp:cNvPr id="0" name=""/>
        <dsp:cNvSpPr/>
      </dsp:nvSpPr>
      <dsp:spPr>
        <a:xfrm>
          <a:off x="545923" y="441126"/>
          <a:ext cx="576208" cy="57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C74A3A-AE69-40BC-BA07-811BAF4B0959}">
      <dsp:nvSpPr>
        <dsp:cNvPr id="0" name=""/>
        <dsp:cNvSpPr/>
      </dsp:nvSpPr>
      <dsp:spPr>
        <a:xfrm>
          <a:off x="81245" y="1186144"/>
          <a:ext cx="1351776" cy="319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2000" kern="1200" noProof="0" dirty="0" smtClean="0"/>
            <a:t>Максимальна </a:t>
          </a:r>
          <a:r>
            <a:rPr lang="ru-RU" sz="2000" kern="1200" noProof="0" dirty="0" err="1" smtClean="0"/>
            <a:t>кількість</a:t>
          </a:r>
          <a:r>
            <a:rPr lang="ru-RU" sz="2000" kern="1200" noProof="0" dirty="0" smtClean="0"/>
            <a:t> 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2000" kern="1200" noProof="0" dirty="0" err="1" smtClean="0"/>
            <a:t>балів</a:t>
          </a:r>
          <a:endParaRPr lang="ru-RU" sz="2000" kern="1200" noProof="0" dirty="0"/>
        </a:p>
      </dsp:txBody>
      <dsp:txXfrm>
        <a:off x="81245" y="1186144"/>
        <a:ext cx="1351776" cy="3193565"/>
      </dsp:txXfrm>
    </dsp:sp>
    <dsp:sp modelId="{A4433C94-6E4E-405C-AE9F-26764847360D}">
      <dsp:nvSpPr>
        <dsp:cNvPr id="0" name=""/>
        <dsp:cNvSpPr/>
      </dsp:nvSpPr>
      <dsp:spPr>
        <a:xfrm>
          <a:off x="10872" y="4458226"/>
          <a:ext cx="1646311" cy="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C89C4-F6D6-47B8-A77B-785B366EEC7E}">
      <dsp:nvSpPr>
        <dsp:cNvPr id="0" name=""/>
        <dsp:cNvSpPr/>
      </dsp:nvSpPr>
      <dsp:spPr>
        <a:xfrm>
          <a:off x="2863732" y="283572"/>
          <a:ext cx="576208" cy="5762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3E20E-5A34-4BFA-8F11-557C972039FC}">
      <dsp:nvSpPr>
        <dsp:cNvPr id="0" name=""/>
        <dsp:cNvSpPr/>
      </dsp:nvSpPr>
      <dsp:spPr>
        <a:xfrm>
          <a:off x="1945288" y="632380"/>
          <a:ext cx="2413096" cy="3985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</a:t>
          </a:r>
          <a:r>
            <a:rPr lang="uk-UA" sz="2000" kern="1200" dirty="0" smtClean="0"/>
            <a:t>Переможцем може бути учень-учасник який виконав третину </a:t>
          </a:r>
          <a:r>
            <a:rPr lang="uk-UA" sz="2000" kern="1200" dirty="0" err="1" smtClean="0"/>
            <a:t>олімпіадної</a:t>
          </a:r>
          <a:r>
            <a:rPr lang="uk-UA" sz="2000" kern="1200" dirty="0" smtClean="0"/>
            <a:t> роботи, а саме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rgbClr val="FF0000"/>
              </a:solidFill>
            </a:rPr>
            <a:t>33%- ІІІ місце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rgbClr val="FF0000"/>
              </a:solidFill>
            </a:rPr>
            <a:t>50%- ІІ місце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rgbClr val="FF0000"/>
              </a:solidFill>
            </a:rPr>
            <a:t>75% - </a:t>
          </a:r>
          <a:r>
            <a:rPr lang="uk-UA" sz="2800" b="1" kern="1200" noProof="0" dirty="0" err="1" smtClean="0">
              <a:solidFill>
                <a:srgbClr val="FF0000"/>
              </a:solidFill>
            </a:rPr>
            <a:t>Імісце</a:t>
          </a:r>
          <a:endParaRPr lang="ru-RU" sz="2800" b="1" kern="1200" noProof="0" dirty="0">
            <a:solidFill>
              <a:srgbClr val="FF0000"/>
            </a:solidFill>
          </a:endParaRPr>
        </a:p>
      </dsp:txBody>
      <dsp:txXfrm>
        <a:off x="1945288" y="632380"/>
        <a:ext cx="2413096" cy="3985985"/>
      </dsp:txXfrm>
    </dsp:sp>
    <dsp:sp modelId="{AFE843AB-8A0E-49AD-B766-A4FB1BDCD12B}">
      <dsp:nvSpPr>
        <dsp:cNvPr id="0" name=""/>
        <dsp:cNvSpPr/>
      </dsp:nvSpPr>
      <dsp:spPr>
        <a:xfrm>
          <a:off x="2328681" y="4300671"/>
          <a:ext cx="1646311" cy="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DD085-43D8-4282-AAE3-2630C80E65B4}">
      <dsp:nvSpPr>
        <dsp:cNvPr id="0" name=""/>
        <dsp:cNvSpPr/>
      </dsp:nvSpPr>
      <dsp:spPr>
        <a:xfrm>
          <a:off x="5687304" y="339427"/>
          <a:ext cx="576208" cy="5762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9FDA3F-E96A-48EC-8DA1-56251192BFED}">
      <dsp:nvSpPr>
        <dsp:cNvPr id="0" name=""/>
        <dsp:cNvSpPr/>
      </dsp:nvSpPr>
      <dsp:spPr>
        <a:xfrm>
          <a:off x="4646489" y="799946"/>
          <a:ext cx="2657837" cy="376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3400" kern="1200" noProof="0" dirty="0" smtClean="0"/>
            <a:t>Приклад: 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b="0" kern="1200" noProof="0" dirty="0" smtClean="0"/>
            <a:t>Максимальна </a:t>
          </a:r>
          <a:r>
            <a:rPr lang="ru-RU" sz="1400" b="0" kern="1200" noProof="0" dirty="0" err="1" smtClean="0"/>
            <a:t>кількість</a:t>
          </a:r>
          <a:r>
            <a:rPr lang="ru-RU" sz="1400" b="0" kern="1200" noProof="0" dirty="0" smtClean="0"/>
            <a:t> </a:t>
          </a:r>
          <a:r>
            <a:rPr lang="ru-RU" sz="1400" b="0" kern="1200" noProof="0" dirty="0" err="1" smtClean="0"/>
            <a:t>балів</a:t>
          </a:r>
          <a:r>
            <a:rPr lang="ru-RU" sz="1400" b="0" kern="1200" noProof="0" dirty="0" smtClean="0"/>
            <a:t> – </a:t>
          </a:r>
          <a:r>
            <a:rPr lang="ru-RU" sz="1400" b="0" kern="1200" noProof="0" dirty="0" smtClean="0">
              <a:latin typeface="Arial Black" panose="020B0A04020102020204" pitchFamily="34" charset="0"/>
            </a:rPr>
            <a:t>85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b="0" kern="1200" noProof="0" dirty="0" smtClean="0">
              <a:latin typeface="Bahnschrift Light" panose="020B0502040204020203" pitchFamily="34" charset="0"/>
            </a:rPr>
            <a:t>85-100%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b="1" kern="1200" noProof="0" dirty="0" smtClean="0">
              <a:latin typeface="Bahnschrift Light" panose="020B0502040204020203" pitchFamily="34" charset="0"/>
            </a:rPr>
            <a:t>Х</a:t>
          </a:r>
          <a:r>
            <a:rPr lang="ru-RU" sz="1400" b="0" kern="1200" noProof="0" dirty="0" smtClean="0">
              <a:latin typeface="Bahnschrift Light" panose="020B0502040204020203" pitchFamily="34" charset="0"/>
            </a:rPr>
            <a:t>-33%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b="0" kern="1200" noProof="0" dirty="0" smtClean="0">
              <a:latin typeface="Bahnschrift Light" panose="020B0502040204020203" pitchFamily="34" charset="0"/>
            </a:rPr>
            <a:t>85</a:t>
          </a:r>
          <a:r>
            <a:rPr lang="ru-RU" sz="1200" b="0" kern="1200" noProof="0" dirty="0" smtClean="0">
              <a:latin typeface="Bahnschrift Light" panose="020B0502040204020203" pitchFamily="34" charset="0"/>
            </a:rPr>
            <a:t>х</a:t>
          </a:r>
          <a:r>
            <a:rPr lang="ru-RU" sz="1400" b="0" kern="1200" noProof="0" dirty="0" smtClean="0">
              <a:latin typeface="Bahnschrift Light" panose="020B0502040204020203" pitchFamily="34" charset="0"/>
            </a:rPr>
            <a:t>33:100= 28 б </a:t>
          </a:r>
          <a:endParaRPr lang="en-US" sz="1400" b="0" kern="1200" noProof="0" dirty="0" smtClean="0">
            <a:latin typeface="Bahnschrift Light" panose="020B0502040204020203" pitchFamily="34" charset="0"/>
          </a:endParaRP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b="0" kern="1200" noProof="0" dirty="0" smtClean="0">
              <a:latin typeface="Bahnschrift Light" panose="020B0502040204020203" pitchFamily="34" charset="0"/>
            </a:rPr>
            <a:t>85-100%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uk-UA" sz="1400" b="1" kern="1200" noProof="0" dirty="0" smtClean="0">
              <a:latin typeface="Bahnschrift Light" panose="020B0502040204020203" pitchFamily="34" charset="0"/>
            </a:rPr>
            <a:t>Х</a:t>
          </a:r>
          <a:r>
            <a:rPr lang="uk-UA" sz="1400" b="0" kern="1200" noProof="0" dirty="0" smtClean="0">
              <a:latin typeface="Bahnschrift Light" panose="020B0502040204020203" pitchFamily="34" charset="0"/>
            </a:rPr>
            <a:t>-50%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uk-UA" sz="1400" b="0" kern="1200" noProof="0" dirty="0" smtClean="0">
              <a:latin typeface="Bahnschrift Light" panose="020B0502040204020203" pitchFamily="34" charset="0"/>
            </a:rPr>
            <a:t>85</a:t>
          </a:r>
          <a:r>
            <a:rPr lang="uk-UA" sz="1200" b="0" kern="1200" noProof="0" dirty="0" smtClean="0">
              <a:latin typeface="Bahnschrift Light" panose="020B0502040204020203" pitchFamily="34" charset="0"/>
            </a:rPr>
            <a:t>х</a:t>
          </a:r>
          <a:r>
            <a:rPr lang="uk-UA" sz="1400" b="0" kern="1200" noProof="0" dirty="0" smtClean="0">
              <a:latin typeface="Bahnschrift Light" panose="020B0502040204020203" pitchFamily="34" charset="0"/>
            </a:rPr>
            <a:t>50:100= 42б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uk-UA" sz="1400" b="0" kern="1200" noProof="0" dirty="0" smtClean="0">
              <a:latin typeface="Bahnschrift Light" panose="020B0502040204020203" pitchFamily="34" charset="0"/>
            </a:rPr>
            <a:t>85-100%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b="1" kern="1200" noProof="0" dirty="0" smtClean="0">
              <a:latin typeface="Bahnschrift Light" panose="020B0502040204020203" pitchFamily="34" charset="0"/>
            </a:rPr>
            <a:t>Х</a:t>
          </a:r>
          <a:r>
            <a:rPr lang="ru-RU" sz="1400" b="0" kern="1200" noProof="0" dirty="0" smtClean="0">
              <a:latin typeface="Bahnschrift Light" panose="020B0502040204020203" pitchFamily="34" charset="0"/>
            </a:rPr>
            <a:t>-75%</a:t>
          </a:r>
        </a:p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b="0" kern="1200" noProof="0" dirty="0" smtClean="0">
              <a:latin typeface="Bahnschrift Light" panose="020B0502040204020203" pitchFamily="34" charset="0"/>
            </a:rPr>
            <a:t>85</a:t>
          </a:r>
          <a:r>
            <a:rPr lang="ru-RU" sz="1200" b="0" kern="1200" noProof="0" dirty="0" smtClean="0">
              <a:latin typeface="Bahnschrift Light" panose="020B0502040204020203" pitchFamily="34" charset="0"/>
            </a:rPr>
            <a:t>х</a:t>
          </a:r>
          <a:r>
            <a:rPr lang="ru-RU" sz="1400" b="0" kern="1200" noProof="0" dirty="0" smtClean="0">
              <a:latin typeface="Bahnschrift Light" panose="020B0502040204020203" pitchFamily="34" charset="0"/>
            </a:rPr>
            <a:t>75:100=64б</a:t>
          </a:r>
          <a:endParaRPr lang="ru-RU" sz="1400" b="0" kern="1200" noProof="0" dirty="0">
            <a:latin typeface="Bahnschrift Light" panose="020B0502040204020203" pitchFamily="34" charset="0"/>
          </a:endParaRPr>
        </a:p>
      </dsp:txBody>
      <dsp:txXfrm>
        <a:off x="4646489" y="799946"/>
        <a:ext cx="2657837" cy="3762563"/>
      </dsp:txXfrm>
    </dsp:sp>
    <dsp:sp modelId="{AD62B4A4-872C-4759-A4CF-C368039ADF17}">
      <dsp:nvSpPr>
        <dsp:cNvPr id="0" name=""/>
        <dsp:cNvSpPr/>
      </dsp:nvSpPr>
      <dsp:spPr>
        <a:xfrm>
          <a:off x="5152252" y="4356527"/>
          <a:ext cx="1646311" cy="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7E74-8057-48DE-912E-464E4AAA827D}">
      <dsp:nvSpPr>
        <dsp:cNvPr id="0" name=""/>
        <dsp:cNvSpPr/>
      </dsp:nvSpPr>
      <dsp:spPr>
        <a:xfrm>
          <a:off x="602212" y="687089"/>
          <a:ext cx="644627" cy="644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C74A3A-AE69-40BC-BA07-811BAF4B0959}">
      <dsp:nvSpPr>
        <dsp:cNvPr id="0" name=""/>
        <dsp:cNvSpPr/>
      </dsp:nvSpPr>
      <dsp:spPr>
        <a:xfrm>
          <a:off x="3629" y="1435625"/>
          <a:ext cx="1841793" cy="273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kern="1200" noProof="0" dirty="0" err="1" smtClean="0"/>
            <a:t>Загальна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кількість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учасників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відповідного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етапу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предметної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олімпіади</a:t>
          </a:r>
          <a:endParaRPr lang="ru-RU" sz="1400" kern="1200" noProof="0" dirty="0"/>
        </a:p>
      </dsp:txBody>
      <dsp:txXfrm>
        <a:off x="3629" y="1435625"/>
        <a:ext cx="1841793" cy="2730213"/>
      </dsp:txXfrm>
    </dsp:sp>
    <dsp:sp modelId="{A4433C94-6E4E-405C-AE9F-26764847360D}">
      <dsp:nvSpPr>
        <dsp:cNvPr id="0" name=""/>
        <dsp:cNvSpPr/>
      </dsp:nvSpPr>
      <dsp:spPr>
        <a:xfrm>
          <a:off x="3629" y="4214168"/>
          <a:ext cx="1841793" cy="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C89C4-F6D6-47B8-A77B-785B366EEC7E}">
      <dsp:nvSpPr>
        <dsp:cNvPr id="0" name=""/>
        <dsp:cNvSpPr/>
      </dsp:nvSpPr>
      <dsp:spPr>
        <a:xfrm>
          <a:off x="3335286" y="542232"/>
          <a:ext cx="644627" cy="644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3E20E-5A34-4BFA-8F11-557C972039FC}">
      <dsp:nvSpPr>
        <dsp:cNvPr id="0" name=""/>
        <dsp:cNvSpPr/>
      </dsp:nvSpPr>
      <dsp:spPr>
        <a:xfrm>
          <a:off x="2167736" y="952044"/>
          <a:ext cx="2979726" cy="340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Кількість дипломів переможців III етапу олімпіад із навчальних предметів не має перевищувати </a:t>
          </a:r>
          <a:r>
            <a:rPr lang="uk-UA" sz="1400" b="1" kern="1200" dirty="0" smtClean="0">
              <a:solidFill>
                <a:srgbClr val="FF0000"/>
              </a:solidFill>
            </a:rPr>
            <a:t>50 %</a:t>
          </a:r>
          <a:r>
            <a:rPr lang="uk-UA" sz="1400" kern="1200" dirty="0" smtClean="0"/>
            <a:t> від числа учасників-учнів відповідного класу з орієнтовним розподілом у співвідношенні </a:t>
          </a:r>
          <a:r>
            <a:rPr lang="uk-UA" sz="1400" b="1" kern="1200" dirty="0" smtClean="0">
              <a:solidFill>
                <a:srgbClr val="FF0000"/>
              </a:solidFill>
            </a:rPr>
            <a:t>1 : 2 : 3.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Решта учасників-учнів отримують </a:t>
          </a:r>
          <a:r>
            <a:rPr lang="uk-UA" sz="1400" kern="1200" dirty="0" smtClean="0">
              <a:solidFill>
                <a:srgbClr val="FF0000"/>
              </a:solidFill>
            </a:rPr>
            <a:t>дипломи учасників</a:t>
          </a:r>
          <a:r>
            <a:rPr lang="uk-UA" sz="1400" kern="1200" dirty="0" smtClean="0"/>
            <a:t>.</a:t>
          </a:r>
          <a:endParaRPr lang="en-US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Додатково до </a:t>
          </a:r>
          <a:r>
            <a:rPr lang="uk-UA" sz="1400" kern="1200" dirty="0" smtClean="0">
              <a:solidFill>
                <a:srgbClr val="FF0000"/>
              </a:solidFill>
            </a:rPr>
            <a:t>10 %</a:t>
          </a:r>
          <a:r>
            <a:rPr lang="uk-UA" sz="1400" kern="1200" dirty="0" smtClean="0"/>
            <a:t> загальної кількості учасників-учнів можуть отримувати заохочувальні нагороди — спеціальні дипломи.</a:t>
          </a:r>
          <a:endParaRPr lang="ru-RU" sz="1400" b="1" kern="1200" noProof="0" dirty="0">
            <a:solidFill>
              <a:srgbClr val="FF0000"/>
            </a:solidFill>
          </a:endParaRPr>
        </a:p>
      </dsp:txBody>
      <dsp:txXfrm>
        <a:off x="2167736" y="952044"/>
        <a:ext cx="2979726" cy="3407661"/>
      </dsp:txXfrm>
    </dsp:sp>
    <dsp:sp modelId="{AFE843AB-8A0E-49AD-B766-A4FB1BDCD12B}">
      <dsp:nvSpPr>
        <dsp:cNvPr id="0" name=""/>
        <dsp:cNvSpPr/>
      </dsp:nvSpPr>
      <dsp:spPr>
        <a:xfrm>
          <a:off x="2736703" y="4069311"/>
          <a:ext cx="1841793" cy="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DD085-43D8-4282-AAE3-2630C80E65B4}">
      <dsp:nvSpPr>
        <dsp:cNvPr id="0" name=""/>
        <dsp:cNvSpPr/>
      </dsp:nvSpPr>
      <dsp:spPr>
        <a:xfrm>
          <a:off x="6068360" y="589983"/>
          <a:ext cx="644627" cy="644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9FDA3F-E96A-48EC-8DA1-56251192BFED}">
      <dsp:nvSpPr>
        <dsp:cNvPr id="0" name=""/>
        <dsp:cNvSpPr/>
      </dsp:nvSpPr>
      <dsp:spPr>
        <a:xfrm>
          <a:off x="5469777" y="1095298"/>
          <a:ext cx="1841793" cy="3216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kern="1200" noProof="0" dirty="0" smtClean="0"/>
            <a:t>Приклад: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kern="1200" noProof="0" dirty="0" smtClean="0"/>
            <a:t>8 </a:t>
          </a:r>
          <a:r>
            <a:rPr lang="ru-RU" sz="1400" kern="1200" noProof="0" dirty="0" err="1" smtClean="0"/>
            <a:t>клас</a:t>
          </a:r>
          <a:r>
            <a:rPr lang="ru-RU" sz="1400" kern="1200" noProof="0" dirty="0" smtClean="0"/>
            <a:t>: 8 </a:t>
          </a:r>
          <a:r>
            <a:rPr lang="ru-RU" sz="1400" kern="1200" noProof="0" dirty="0" err="1" smtClean="0"/>
            <a:t>учасників-переможців</a:t>
          </a:r>
          <a:r>
            <a:rPr lang="ru-RU" sz="1400" kern="1200" noProof="0" dirty="0" smtClean="0"/>
            <a:t> 4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kern="1200" noProof="0" dirty="0" smtClean="0"/>
            <a:t>9клас:11учасників- </a:t>
          </a:r>
          <a:r>
            <a:rPr lang="ru-RU" sz="1400" kern="1200" noProof="0" dirty="0" err="1" smtClean="0"/>
            <a:t>переможців</a:t>
          </a:r>
          <a:r>
            <a:rPr lang="ru-RU" sz="1400" kern="1200" noProof="0" dirty="0" smtClean="0"/>
            <a:t> 6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kern="1200" noProof="0" dirty="0" smtClean="0"/>
            <a:t>10 </a:t>
          </a:r>
          <a:r>
            <a:rPr lang="ru-RU" sz="1400" kern="1200" noProof="0" dirty="0" err="1" smtClean="0"/>
            <a:t>клас</a:t>
          </a:r>
          <a:r>
            <a:rPr lang="ru-RU" sz="1400" kern="1200" noProof="0" dirty="0" smtClean="0"/>
            <a:t>: 12 </a:t>
          </a:r>
          <a:r>
            <a:rPr lang="ru-RU" sz="1400" kern="1200" noProof="0" dirty="0" err="1" smtClean="0"/>
            <a:t>учасників</a:t>
          </a:r>
          <a:r>
            <a:rPr lang="ru-RU" sz="1400" kern="1200" noProof="0" dirty="0" smtClean="0"/>
            <a:t> – </a:t>
          </a:r>
          <a:r>
            <a:rPr lang="ru-RU" sz="1400" kern="1200" noProof="0" dirty="0" err="1" smtClean="0"/>
            <a:t>переможців</a:t>
          </a:r>
          <a:r>
            <a:rPr lang="ru-RU" sz="1400" kern="1200" noProof="0" dirty="0" smtClean="0"/>
            <a:t> 6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400" kern="1200" noProof="0" dirty="0" smtClean="0"/>
            <a:t>11 </a:t>
          </a:r>
          <a:r>
            <a:rPr lang="ru-RU" sz="1400" kern="1200" noProof="0" dirty="0" err="1" smtClean="0"/>
            <a:t>клас</a:t>
          </a:r>
          <a:r>
            <a:rPr lang="ru-RU" sz="1400" kern="1200" noProof="0" dirty="0" smtClean="0"/>
            <a:t>: 9 </a:t>
          </a:r>
          <a:r>
            <a:rPr lang="ru-RU" sz="1400" kern="1200" noProof="0" dirty="0" err="1" smtClean="0"/>
            <a:t>учасників</a:t>
          </a:r>
          <a:r>
            <a:rPr lang="ru-RU" sz="1400" kern="1200" noProof="0" dirty="0" smtClean="0"/>
            <a:t> – </a:t>
          </a:r>
          <a:r>
            <a:rPr lang="ru-RU" sz="1400" kern="1200" noProof="0" dirty="0" err="1" smtClean="0"/>
            <a:t>переможців</a:t>
          </a:r>
          <a:r>
            <a:rPr lang="ru-RU" sz="1400" kern="1200" noProof="0" dirty="0" smtClean="0"/>
            <a:t> 5</a:t>
          </a:r>
          <a:endParaRPr lang="ru-RU" sz="1400" kern="1200" noProof="0" dirty="0"/>
        </a:p>
      </dsp:txBody>
      <dsp:txXfrm>
        <a:off x="5469777" y="1095298"/>
        <a:ext cx="1841793" cy="3216655"/>
      </dsp:txXfrm>
    </dsp:sp>
    <dsp:sp modelId="{AD62B4A4-872C-4759-A4CF-C368039ADF17}">
      <dsp:nvSpPr>
        <dsp:cNvPr id="0" name=""/>
        <dsp:cNvSpPr/>
      </dsp:nvSpPr>
      <dsp:spPr>
        <a:xfrm>
          <a:off x="5469777" y="4117063"/>
          <a:ext cx="1841793" cy="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400000">
          <a:off x="-356852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2758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err="1" smtClean="0">
              <a:solidFill>
                <a:schemeClr val="bg1"/>
              </a:solidFill>
            </a:rPr>
            <a:t>Переможці</a:t>
          </a:r>
          <a:r>
            <a:rPr lang="ru-RU" sz="2800" kern="1200" noProof="0" dirty="0" smtClean="0">
              <a:solidFill>
                <a:schemeClr val="bg1"/>
              </a:solidFill>
            </a:rPr>
            <a:t>: </a:t>
          </a:r>
          <a:r>
            <a:rPr lang="ru-RU" sz="4000" kern="1200" noProof="0" dirty="0" smtClean="0">
              <a:solidFill>
                <a:schemeClr val="bg1"/>
              </a:solidFill>
            </a:rPr>
            <a:t>7</a:t>
          </a:r>
          <a:endParaRPr lang="ru-RU" sz="4000" kern="1200" noProof="0" dirty="0">
            <a:solidFill>
              <a:schemeClr val="bg1"/>
            </a:solidFill>
          </a:endParaRPr>
        </a:p>
      </dsp:txBody>
      <dsp:txXfrm>
        <a:off x="40420" y="228355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err="1" smtClean="0">
              <a:solidFill>
                <a:schemeClr val="bg1"/>
              </a:solidFill>
            </a:rPr>
            <a:t>ІІмісце</a:t>
          </a:r>
          <a:r>
            <a:rPr lang="ru-RU" sz="2900" kern="1200" noProof="0" dirty="0" smtClean="0">
              <a:solidFill>
                <a:schemeClr val="bg1"/>
              </a:solidFill>
            </a:rPr>
            <a:t> – 2(3)</a:t>
          </a:r>
          <a:endParaRPr lang="ru-RU" sz="2900" kern="1200" noProof="0" dirty="0">
            <a:solidFill>
              <a:schemeClr val="bg1"/>
            </a:solidFill>
          </a:endParaRP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err="1" smtClean="0">
              <a:solidFill>
                <a:schemeClr val="bg1"/>
              </a:solidFill>
            </a:rPr>
            <a:t>ІІІмісце</a:t>
          </a:r>
          <a:r>
            <a:rPr lang="ru-RU" sz="2900" kern="1200" noProof="0" dirty="0" smtClean="0">
              <a:solidFill>
                <a:schemeClr val="bg1"/>
              </a:solidFill>
            </a:rPr>
            <a:t>-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smtClean="0">
              <a:solidFill>
                <a:schemeClr val="bg1"/>
              </a:solidFill>
            </a:rPr>
            <a:t>3 (4)</a:t>
          </a:r>
          <a:endParaRPr lang="ru-RU" sz="2900" kern="1200" noProof="0" dirty="0">
            <a:solidFill>
              <a:schemeClr val="bg1"/>
            </a:solidFill>
          </a:endParaRP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err="1" smtClean="0">
              <a:solidFill>
                <a:schemeClr val="bg1"/>
              </a:solidFill>
            </a:rPr>
            <a:t>Імісце</a:t>
          </a:r>
          <a:r>
            <a:rPr lang="ru-RU" sz="2900" kern="1200" noProof="0" dirty="0" smtClean="0">
              <a:solidFill>
                <a:schemeClr val="bg1"/>
              </a:solidFill>
            </a:rPr>
            <a:t>- 1</a:t>
          </a:r>
          <a:endParaRPr lang="ru-RU" sz="2900" kern="1200" noProof="0" dirty="0">
            <a:solidFill>
              <a:schemeClr val="bg1"/>
            </a:solidFill>
          </a:endParaRPr>
        </a:p>
      </dsp:txBody>
      <dsp:txXfrm>
        <a:off x="2890756" y="228355"/>
        <a:ext cx="2067785" cy="1210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400000">
          <a:off x="-356852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2758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err="1" smtClean="0">
              <a:solidFill>
                <a:schemeClr val="bg1"/>
              </a:solidFill>
            </a:rPr>
            <a:t>Переможці</a:t>
          </a:r>
          <a:r>
            <a:rPr lang="ru-RU" sz="2800" kern="1200" noProof="0" dirty="0" smtClean="0">
              <a:solidFill>
                <a:schemeClr val="bg1"/>
              </a:solidFill>
            </a:rPr>
            <a:t>: </a:t>
          </a:r>
          <a:r>
            <a:rPr lang="ru-RU" sz="2800" kern="1200" noProof="0" dirty="0" smtClean="0">
              <a:solidFill>
                <a:schemeClr val="bg1"/>
              </a:solidFill>
            </a:rPr>
            <a:t>15</a:t>
          </a:r>
          <a:endParaRPr lang="ru-RU" sz="4000" kern="1200" noProof="0" dirty="0">
            <a:solidFill>
              <a:schemeClr val="bg1"/>
            </a:solidFill>
          </a:endParaRPr>
        </a:p>
      </dsp:txBody>
      <dsp:txXfrm>
        <a:off x="40420" y="228355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err="1" smtClean="0">
              <a:solidFill>
                <a:schemeClr val="bg1"/>
              </a:solidFill>
            </a:rPr>
            <a:t>ІІмісце</a:t>
          </a:r>
          <a:r>
            <a:rPr lang="ru-RU" sz="2900" kern="1200" noProof="0" dirty="0" smtClean="0">
              <a:solidFill>
                <a:schemeClr val="bg1"/>
              </a:solidFill>
            </a:rPr>
            <a:t> – </a:t>
          </a:r>
          <a:r>
            <a:rPr lang="ru-RU" sz="2900" kern="1200" noProof="0" dirty="0" err="1" smtClean="0">
              <a:solidFill>
                <a:schemeClr val="bg1"/>
              </a:solidFill>
            </a:rPr>
            <a:t>від</a:t>
          </a:r>
          <a:r>
            <a:rPr lang="ru-RU" sz="2900" kern="1200" noProof="0" dirty="0" smtClean="0">
              <a:solidFill>
                <a:schemeClr val="bg1"/>
              </a:solidFill>
            </a:rPr>
            <a:t> 3 до 6</a:t>
          </a:r>
          <a:endParaRPr lang="ru-RU" sz="2900" kern="1200" noProof="0" dirty="0">
            <a:solidFill>
              <a:schemeClr val="bg1"/>
            </a:solidFill>
          </a:endParaRP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err="1" smtClean="0">
              <a:solidFill>
                <a:schemeClr val="bg1"/>
              </a:solidFill>
            </a:rPr>
            <a:t>ІІІмісце</a:t>
          </a:r>
          <a:r>
            <a:rPr lang="ru-RU" sz="2900" kern="1200" noProof="0" dirty="0" smtClean="0">
              <a:solidFill>
                <a:schemeClr val="bg1"/>
              </a:solidFill>
            </a:rPr>
            <a:t>-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err="1" smtClean="0">
              <a:solidFill>
                <a:schemeClr val="bg1"/>
              </a:solidFill>
            </a:rPr>
            <a:t>Від</a:t>
          </a:r>
          <a:r>
            <a:rPr lang="ru-RU" sz="2900" kern="1200" noProof="0" dirty="0" smtClean="0">
              <a:solidFill>
                <a:schemeClr val="bg1"/>
              </a:solidFill>
            </a:rPr>
            <a:t> 6 до 9</a:t>
          </a:r>
          <a:endParaRPr lang="ru-RU" sz="2900" kern="1200" noProof="0" dirty="0">
            <a:solidFill>
              <a:schemeClr val="bg1"/>
            </a:solidFill>
          </a:endParaRP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err="1" smtClean="0">
              <a:solidFill>
                <a:schemeClr val="bg1"/>
              </a:solidFill>
            </a:rPr>
            <a:t>Імісце</a:t>
          </a:r>
          <a:r>
            <a:rPr lang="ru-RU" sz="2900" kern="1200" noProof="0" dirty="0" smtClean="0">
              <a:solidFill>
                <a:schemeClr val="bg1"/>
              </a:solidFill>
            </a:rPr>
            <a:t>- 1(2)</a:t>
          </a:r>
          <a:endParaRPr lang="ru-RU" sz="2900" kern="1200" noProof="0" dirty="0">
            <a:solidFill>
              <a:schemeClr val="bg1"/>
            </a:solidFill>
          </a:endParaRPr>
        </a:p>
      </dsp:txBody>
      <dsp:txXfrm>
        <a:off x="2890756" y="228355"/>
        <a:ext cx="2067785" cy="121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A710F9-9EFE-4415-AEB9-634C38124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43DA14-DD3A-4A08-A45C-2371EC2E21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7706-7409-4EF9-940A-2026F68B63C8}" type="datetimeFigureOut">
              <a:rPr lang="ru-RU" smtClean="0"/>
              <a:t>17.10.2025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377754-EB6B-4485-987C-F8F6BAAE5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A651E1-CA71-41C6-8723-B7035038A9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9C91-21AC-4070-8C0F-B44DCA5183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17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399D-7B52-4EFB-934D-A09FBF04AF30}" type="datetimeFigureOut">
              <a:rPr lang="ru-RU" smtClean="0"/>
              <a:t>17.10.2025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2BC8-C4F8-4A8B-B2A8-75A59119B8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5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5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9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7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32BC8-C4F8-4A8B-B2A8-75A59119B8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31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6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Прямоугольник 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EF71F-7A0A-4861-9011-90A71EAE001C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C4DE3-F7EC-457B-8008-EFDEBEC90DD4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4E798-9F0E-4A31-9E34-1F8FC31BFA3B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18733-5F44-49E1-ADF9-10E679AD155D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4B1C30-7EFC-41FA-B3E7-0DE3C2D2BFEC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1D108-6362-4273-92C1-F7AA9E563BDD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7A28DC-79FD-45D5-B3D6-93CC137FFC23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11" name="Нижний колонтитул 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Номер слайда 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EDEEAD-F1A2-4234-8438-8786DD85B424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7" name="Нижний колонтитул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Номер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806E8-0436-4081-BBD1-AA5015FE7B25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1FE742-3BED-4677-A2A1-B7C046F7ECFA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Текст 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4" name="Текст 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9BA8F4-2D06-4A2B-822D-525E5E48412E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8" name="Прямоугольник 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CB5E1A1-C757-453E-9A8E-1A54413EB8F2}" type="datetime1">
              <a:rPr lang="ru-RU" smtClean="0"/>
              <a:t>17.10.2025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Планы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35173"/>
            <a:ext cx="12188932" cy="6858000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 rtlCol="0">
            <a:norm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визначення переможців</a:t>
            </a:r>
            <a:endParaRPr lang="ru-RU" sz="480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913" y="5168348"/>
            <a:ext cx="4336450" cy="416298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/>
              <a:t>Вікторія</a:t>
            </a:r>
            <a:r>
              <a:rPr lang="ru-RU" dirty="0" smtClean="0"/>
              <a:t> СУРГАЄВА - консультант</a:t>
            </a:r>
            <a:endParaRPr lang="ru-RU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несколько человек смотрит на чертежи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 роботи</a:t>
            </a:r>
            <a:endParaRPr lang="ru-RU" sz="4000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 3" descr="Значок графического элемента SmartArt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41381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22" y="2588371"/>
            <a:ext cx="7880994" cy="3874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Розподіл балів по місцях (відповідно до прикладу)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144" y="636104"/>
            <a:ext cx="7450372" cy="3450867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Від 28 до 41 – ІІІ місце</a:t>
            </a:r>
          </a:p>
          <a:p>
            <a:r>
              <a:rPr lang="uk-UA" sz="4000" b="1" dirty="0" smtClean="0"/>
              <a:t>Від 42 до 63 – ІІ місце</a:t>
            </a:r>
          </a:p>
          <a:p>
            <a:r>
              <a:rPr lang="uk-UA" sz="4000" b="1" dirty="0" smtClean="0"/>
              <a:t>Від 64 до 85- І місце </a:t>
            </a:r>
          </a:p>
          <a:p>
            <a:pPr marL="0" indent="0">
              <a:buNone/>
            </a:pPr>
            <a:r>
              <a:rPr lang="uk-UA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9168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несколько человек смотрит на чертежи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Переможцями відповідного етапу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олімпіад вважають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учасників-учнів, нагороджених дипломами I–III ступенів</a:t>
            </a:r>
            <a:endParaRPr lang="ru-RU" sz="3500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 3" descr="Значок графического элемента SmartArt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865936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377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/>
              <a:t>Співвідношення</a:t>
            </a:r>
            <a:r>
              <a:rPr lang="ru-RU" dirty="0" smtClean="0"/>
              <a:t> 1:2:3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sz="4000" dirty="0" smtClean="0"/>
              <a:t>13</a:t>
            </a:r>
            <a:endParaRPr lang="ru-RU" sz="4000" dirty="0"/>
          </a:p>
        </p:txBody>
      </p:sp>
      <p:pic>
        <p:nvPicPr>
          <p:cNvPr id="6" name="Рисунок 5" descr="Женщина в офисе смотрит на чертежи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Объект 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790927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/>
              <a:t>Співвідношення</a:t>
            </a:r>
            <a:r>
              <a:rPr lang="ru-RU" dirty="0" smtClean="0"/>
              <a:t> 1:2:3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sz="4000" dirty="0" smtClean="0"/>
              <a:t>30</a:t>
            </a:r>
            <a:endParaRPr lang="ru-RU" sz="4000" dirty="0"/>
          </a:p>
        </p:txBody>
      </p:sp>
      <p:pic>
        <p:nvPicPr>
          <p:cNvPr id="6" name="Рисунок 5" descr="Женщина в офисе смотрит на чертежи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Объект 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111596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61" y="759255"/>
            <a:ext cx="5430327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86" y="2790909"/>
            <a:ext cx="4683318" cy="3260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spc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Кількісний склад учасників-учнів для участі в II етапі олімпіад із навчальних предметів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рейтингу учасників-учнів і не може бути меншим 10 % та більшим за 25 % від загальної кількості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учасників-учнів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етапу.</a:t>
            </a:r>
          </a:p>
          <a:p>
            <a:r>
              <a:rPr lang="uk-UA" sz="3200" dirty="0" smtClean="0">
                <a:latin typeface="Times New Roman" panose="02020603050405020304" pitchFamily="18" charset="0"/>
              </a:rPr>
              <a:t>Приклад: учасників 25. </a:t>
            </a:r>
          </a:p>
          <a:p>
            <a:r>
              <a:rPr lang="uk-UA" sz="3200" dirty="0" smtClean="0">
                <a:latin typeface="Times New Roman" panose="02020603050405020304" pitchFamily="18" charset="0"/>
              </a:rPr>
              <a:t>10% - 2.5 </a:t>
            </a:r>
          </a:p>
          <a:p>
            <a:r>
              <a:rPr lang="uk-UA" sz="3200" dirty="0" smtClean="0">
                <a:latin typeface="Times New Roman" panose="02020603050405020304" pitchFamily="18" charset="0"/>
              </a:rPr>
              <a:t>25%- 6.25</a:t>
            </a:r>
          </a:p>
          <a:p>
            <a:r>
              <a:rPr lang="en-US" sz="3200" dirty="0" smtClean="0">
                <a:latin typeface="Times New Roman" panose="02020603050405020304" pitchFamily="18" charset="0"/>
              </a:rPr>
              <a:t>Min</a:t>
            </a:r>
            <a:r>
              <a:rPr lang="uk-UA" sz="3200" dirty="0" smtClean="0">
                <a:latin typeface="Times New Roman" panose="02020603050405020304" pitchFamily="18" charset="0"/>
              </a:rPr>
              <a:t> кількість 2 (3)</a:t>
            </a:r>
            <a:endParaRPr lang="en-US" sz="3200" dirty="0" smtClean="0">
              <a:latin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</a:rPr>
              <a:t>Max </a:t>
            </a:r>
            <a:r>
              <a:rPr lang="uk-UA" sz="3200" dirty="0" smtClean="0">
                <a:latin typeface="Times New Roman" panose="02020603050405020304" pitchFamily="18" charset="0"/>
              </a:rPr>
              <a:t>кількість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3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Показатели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 </a:t>
            </a:r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454094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050 643 77 19</a:t>
            </a:r>
            <a:endParaRPr lang="ru-RU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purl.org/dc/dcmitype/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Архитектура</Template>
  <TotalTime>0</TotalTime>
  <Words>298</Words>
  <Application>Microsoft Office PowerPoint</Application>
  <PresentationFormat>Широкоэкранный</PresentationFormat>
  <Paragraphs>62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Black</vt:lpstr>
      <vt:lpstr>Bahnschrift Light</vt:lpstr>
      <vt:lpstr>Calibri</vt:lpstr>
      <vt:lpstr>Corbel</vt:lpstr>
      <vt:lpstr>Times New Roman</vt:lpstr>
      <vt:lpstr>Wingdings 2</vt:lpstr>
      <vt:lpstr>Рамка</vt:lpstr>
      <vt:lpstr>Порядок визначення переможців</vt:lpstr>
      <vt:lpstr>  Оцінювання роботи</vt:lpstr>
      <vt:lpstr>Розподіл балів по місцях (відповідно до прикладу)</vt:lpstr>
      <vt:lpstr>Переможцями відповідного етапу олімпіад вважають учасників-учнів, нагороджених дипломами I–III ступенів</vt:lpstr>
      <vt:lpstr>Співвідношення 1:2:3 Кількість учасників 13</vt:lpstr>
      <vt:lpstr>Співвідношення 1:2:3 Кількість учасників 30</vt:lpstr>
      <vt:lpstr>Кількісний склад учасників-учнів для участі в II етапі олімпіад із навчальних предметів</vt:lpstr>
      <vt:lpstr>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2025-10-16T13:03:29Z</dcterms:created>
  <dcterms:modified xsi:type="dcterms:W3CDTF">2025-10-17T16:12:30Z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